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notesSlides/notesSlide10.xml" ContentType="application/vnd.openxmlformats-officedocument.presentationml.notesSlide+xml"/>
  <Override PartName="/ppt/ink/ink1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3"/>
  </p:sldMasterIdLst>
  <p:notesMasterIdLst>
    <p:notesMasterId r:id="rId17"/>
  </p:notesMasterIdLst>
  <p:handoutMasterIdLst>
    <p:handoutMasterId r:id="rId18"/>
  </p:handoutMasterIdLst>
  <p:sldIdLst>
    <p:sldId id="604" r:id="rId4"/>
    <p:sldId id="606" r:id="rId5"/>
    <p:sldId id="651" r:id="rId6"/>
    <p:sldId id="652" r:id="rId7"/>
    <p:sldId id="608" r:id="rId8"/>
    <p:sldId id="647" r:id="rId9"/>
    <p:sldId id="648" r:id="rId10"/>
    <p:sldId id="649" r:id="rId11"/>
    <p:sldId id="650" r:id="rId12"/>
    <p:sldId id="656" r:id="rId13"/>
    <p:sldId id="653" r:id="rId14"/>
    <p:sldId id="654" r:id="rId15"/>
    <p:sldId id="655" r:id="rId16"/>
  </p:sldIdLst>
  <p:sldSz cx="11518900" cy="6483350"/>
  <p:notesSz cx="11518900" cy="64833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4" userDrawn="1">
          <p15:clr>
            <a:srgbClr val="A4A3A4"/>
          </p15:clr>
        </p15:guide>
        <p15:guide id="2" pos="6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11E"/>
    <a:srgbClr val="FB1C3B"/>
    <a:srgbClr val="C3221E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FE55A5-2926-4A2A-A561-406B777D656E}" v="6" dt="2025-05-01T07:43:02.9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5" autoAdjust="0"/>
    <p:restoredTop sz="92989" autoAdjust="0"/>
  </p:normalViewPr>
  <p:slideViewPr>
    <p:cSldViewPr>
      <p:cViewPr>
        <p:scale>
          <a:sx n="85" d="100"/>
          <a:sy n="85" d="100"/>
        </p:scale>
        <p:origin x="926" y="65"/>
      </p:cViewPr>
      <p:guideLst>
        <p:guide orient="horz" pos="554"/>
        <p:guide pos="6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kel Johansen" userId="7a3dae22-5539-450a-9f27-45305dc9c3d5" providerId="ADAL" clId="{FCFE55A5-2926-4A2A-A561-406B777D656E}"/>
    <pc:docChg chg="undo custSel addSld delSld modSld">
      <pc:chgData name="Mikkel Johansen" userId="7a3dae22-5539-450a-9f27-45305dc9c3d5" providerId="ADAL" clId="{FCFE55A5-2926-4A2A-A561-406B777D656E}" dt="2025-05-01T07:44:32.814" v="82" actId="2696"/>
      <pc:docMkLst>
        <pc:docMk/>
      </pc:docMkLst>
      <pc:sldChg chg="modSp del mod">
        <pc:chgData name="Mikkel Johansen" userId="7a3dae22-5539-450a-9f27-45305dc9c3d5" providerId="ADAL" clId="{FCFE55A5-2926-4A2A-A561-406B777D656E}" dt="2025-05-01T07:44:32.814" v="82" actId="2696"/>
        <pc:sldMkLst>
          <pc:docMk/>
          <pc:sldMk cId="1539719024" sldId="646"/>
        </pc:sldMkLst>
        <pc:spChg chg="mod">
          <ac:chgData name="Mikkel Johansen" userId="7a3dae22-5539-450a-9f27-45305dc9c3d5" providerId="ADAL" clId="{FCFE55A5-2926-4A2A-A561-406B777D656E}" dt="2025-05-01T07:43:28.682" v="69" actId="1076"/>
          <ac:spMkLst>
            <pc:docMk/>
            <pc:sldMk cId="1539719024" sldId="646"/>
            <ac:spMk id="9" creationId="{DE2C2F51-B6B0-3EA4-EC0B-3BEA3F2B7EE5}"/>
          </ac:spMkLst>
        </pc:spChg>
      </pc:sldChg>
      <pc:sldChg chg="modSp mod">
        <pc:chgData name="Mikkel Johansen" userId="7a3dae22-5539-450a-9f27-45305dc9c3d5" providerId="ADAL" clId="{FCFE55A5-2926-4A2A-A561-406B777D656E}" dt="2025-04-23T18:10:23.283" v="0" actId="1076"/>
        <pc:sldMkLst>
          <pc:docMk/>
          <pc:sldMk cId="4142253261" sldId="648"/>
        </pc:sldMkLst>
        <pc:inkChg chg="mod">
          <ac:chgData name="Mikkel Johansen" userId="7a3dae22-5539-450a-9f27-45305dc9c3d5" providerId="ADAL" clId="{FCFE55A5-2926-4A2A-A561-406B777D656E}" dt="2025-04-23T18:10:23.283" v="0" actId="1076"/>
          <ac:inkMkLst>
            <pc:docMk/>
            <pc:sldMk cId="4142253261" sldId="648"/>
            <ac:inkMk id="18" creationId="{5A42DA30-6657-6C9A-6AB1-F05A134132EA}"/>
          </ac:inkMkLst>
        </pc:inkChg>
      </pc:sldChg>
      <pc:sldChg chg="addSp delSp modSp add mod">
        <pc:chgData name="Mikkel Johansen" userId="7a3dae22-5539-450a-9f27-45305dc9c3d5" providerId="ADAL" clId="{FCFE55A5-2926-4A2A-A561-406B777D656E}" dt="2025-05-01T07:41:10.489" v="47" actId="1076"/>
        <pc:sldMkLst>
          <pc:docMk/>
          <pc:sldMk cId="3048406750" sldId="654"/>
        </pc:sldMkLst>
        <pc:spChg chg="add del mod">
          <ac:chgData name="Mikkel Johansen" userId="7a3dae22-5539-450a-9f27-45305dc9c3d5" providerId="ADAL" clId="{FCFE55A5-2926-4A2A-A561-406B777D656E}" dt="2025-05-01T07:37:11.921" v="13" actId="478"/>
          <ac:spMkLst>
            <pc:docMk/>
            <pc:sldMk cId="3048406750" sldId="654"/>
            <ac:spMk id="2" creationId="{567C0BE1-3C2F-5E6D-91AE-D23BB92DDCF3}"/>
          </ac:spMkLst>
        </pc:spChg>
        <pc:spChg chg="add del mod">
          <ac:chgData name="Mikkel Johansen" userId="7a3dae22-5539-450a-9f27-45305dc9c3d5" providerId="ADAL" clId="{FCFE55A5-2926-4A2A-A561-406B777D656E}" dt="2025-05-01T07:40:51.915" v="42" actId="478"/>
          <ac:spMkLst>
            <pc:docMk/>
            <pc:sldMk cId="3048406750" sldId="654"/>
            <ac:spMk id="4" creationId="{4C5EF2F5-F0F1-B07C-EFFA-014563CBDD03}"/>
          </ac:spMkLst>
        </pc:spChg>
        <pc:spChg chg="del">
          <ac:chgData name="Mikkel Johansen" userId="7a3dae22-5539-450a-9f27-45305dc9c3d5" providerId="ADAL" clId="{FCFE55A5-2926-4A2A-A561-406B777D656E}" dt="2025-05-01T07:37:05.224" v="11" actId="478"/>
          <ac:spMkLst>
            <pc:docMk/>
            <pc:sldMk cId="3048406750" sldId="654"/>
            <ac:spMk id="6" creationId="{5F94C2AF-7CE5-6320-5EA1-6EB8C6224917}"/>
          </ac:spMkLst>
        </pc:spChg>
        <pc:spChg chg="mod">
          <ac:chgData name="Mikkel Johansen" userId="7a3dae22-5539-450a-9f27-45305dc9c3d5" providerId="ADAL" clId="{FCFE55A5-2926-4A2A-A561-406B777D656E}" dt="2025-05-01T07:37:01.841" v="10" actId="20577"/>
          <ac:spMkLst>
            <pc:docMk/>
            <pc:sldMk cId="3048406750" sldId="654"/>
            <ac:spMk id="7" creationId="{F40A61D2-6CCA-4A4A-3519-B2D71DD4030F}"/>
          </ac:spMkLst>
        </pc:spChg>
        <pc:spChg chg="add mod">
          <ac:chgData name="Mikkel Johansen" userId="7a3dae22-5539-450a-9f27-45305dc9c3d5" providerId="ADAL" clId="{FCFE55A5-2926-4A2A-A561-406B777D656E}" dt="2025-05-01T07:40:44.939" v="40" actId="108"/>
          <ac:spMkLst>
            <pc:docMk/>
            <pc:sldMk cId="3048406750" sldId="654"/>
            <ac:spMk id="9" creationId="{C224851A-0633-4D4F-DC4C-AEA7E0FE3E21}"/>
          </ac:spMkLst>
        </pc:spChg>
        <pc:spChg chg="add del mod">
          <ac:chgData name="Mikkel Johansen" userId="7a3dae22-5539-450a-9f27-45305dc9c3d5" providerId="ADAL" clId="{FCFE55A5-2926-4A2A-A561-406B777D656E}" dt="2025-05-01T07:40:48.972" v="41" actId="478"/>
          <ac:spMkLst>
            <pc:docMk/>
            <pc:sldMk cId="3048406750" sldId="654"/>
            <ac:spMk id="10" creationId="{BC1724F2-7C1B-0155-437D-91445FCC8CFD}"/>
          </ac:spMkLst>
        </pc:spChg>
        <pc:picChg chg="add del mod">
          <ac:chgData name="Mikkel Johansen" userId="7a3dae22-5539-450a-9f27-45305dc9c3d5" providerId="ADAL" clId="{FCFE55A5-2926-4A2A-A561-406B777D656E}" dt="2025-05-01T07:37:11.921" v="13" actId="478"/>
          <ac:picMkLst>
            <pc:docMk/>
            <pc:sldMk cId="3048406750" sldId="654"/>
            <ac:picMk id="3" creationId="{64394431-1270-75BB-B6F9-77925533EBE1}"/>
          </ac:picMkLst>
        </pc:picChg>
        <pc:picChg chg="add mod">
          <ac:chgData name="Mikkel Johansen" userId="7a3dae22-5539-450a-9f27-45305dc9c3d5" providerId="ADAL" clId="{FCFE55A5-2926-4A2A-A561-406B777D656E}" dt="2025-05-01T07:41:10.489" v="47" actId="1076"/>
          <ac:picMkLst>
            <pc:docMk/>
            <pc:sldMk cId="3048406750" sldId="654"/>
            <ac:picMk id="8" creationId="{879695A6-0C91-86DD-FF3C-BC849FFDBFAB}"/>
          </ac:picMkLst>
        </pc:picChg>
      </pc:sldChg>
      <pc:sldChg chg="addSp delSp modSp add mod">
        <pc:chgData name="Mikkel Johansen" userId="7a3dae22-5539-450a-9f27-45305dc9c3d5" providerId="ADAL" clId="{FCFE55A5-2926-4A2A-A561-406B777D656E}" dt="2025-05-01T07:44:22.716" v="81" actId="1076"/>
        <pc:sldMkLst>
          <pc:docMk/>
          <pc:sldMk cId="2234070949" sldId="655"/>
        </pc:sldMkLst>
        <pc:spChg chg="add mod">
          <ac:chgData name="Mikkel Johansen" userId="7a3dae22-5539-450a-9f27-45305dc9c3d5" providerId="ADAL" clId="{FCFE55A5-2926-4A2A-A561-406B777D656E}" dt="2025-05-01T07:43:09.426" v="68" actId="1076"/>
          <ac:spMkLst>
            <pc:docMk/>
            <pc:sldMk cId="2234070949" sldId="655"/>
            <ac:spMk id="5" creationId="{21CD3E59-5EE9-AE46-92BC-EEE5D442F76B}"/>
          </ac:spMkLst>
        </pc:spChg>
        <pc:spChg chg="del">
          <ac:chgData name="Mikkel Johansen" userId="7a3dae22-5539-450a-9f27-45305dc9c3d5" providerId="ADAL" clId="{FCFE55A5-2926-4A2A-A561-406B777D656E}" dt="2025-05-01T07:43:05.472" v="67" actId="478"/>
          <ac:spMkLst>
            <pc:docMk/>
            <pc:sldMk cId="2234070949" sldId="655"/>
            <ac:spMk id="9" creationId="{A7ADFFEA-FC19-08E6-CA0C-8259C3706026}"/>
          </ac:spMkLst>
        </pc:spChg>
        <pc:picChg chg="add del mod">
          <ac:chgData name="Mikkel Johansen" userId="7a3dae22-5539-450a-9f27-45305dc9c3d5" providerId="ADAL" clId="{FCFE55A5-2926-4A2A-A561-406B777D656E}" dt="2025-05-01T07:41:59.829" v="53" actId="478"/>
          <ac:picMkLst>
            <pc:docMk/>
            <pc:sldMk cId="2234070949" sldId="655"/>
            <ac:picMk id="2" creationId="{C25C0CA6-B5F7-ADD5-9A7F-5507B8C94F6A}"/>
          </ac:picMkLst>
        </pc:picChg>
        <pc:picChg chg="add mod">
          <ac:chgData name="Mikkel Johansen" userId="7a3dae22-5539-450a-9f27-45305dc9c3d5" providerId="ADAL" clId="{FCFE55A5-2926-4A2A-A561-406B777D656E}" dt="2025-05-01T07:44:17.172" v="79" actId="14100"/>
          <ac:picMkLst>
            <pc:docMk/>
            <pc:sldMk cId="2234070949" sldId="655"/>
            <ac:picMk id="4" creationId="{FFAB43B3-4D3E-2FA6-46A8-69A1DE32CEB4}"/>
          </ac:picMkLst>
        </pc:picChg>
        <pc:picChg chg="del">
          <ac:chgData name="Mikkel Johansen" userId="7a3dae22-5539-450a-9f27-45305dc9c3d5" providerId="ADAL" clId="{FCFE55A5-2926-4A2A-A561-406B777D656E}" dt="2025-05-01T07:41:38.781" v="49" actId="478"/>
          <ac:picMkLst>
            <pc:docMk/>
            <pc:sldMk cId="2234070949" sldId="655"/>
            <ac:picMk id="8" creationId="{E8D77465-8C7F-D718-18E1-852C3EF513FB}"/>
          </ac:picMkLst>
        </pc:picChg>
        <pc:picChg chg="add mod">
          <ac:chgData name="Mikkel Johansen" userId="7a3dae22-5539-450a-9f27-45305dc9c3d5" providerId="ADAL" clId="{FCFE55A5-2926-4A2A-A561-406B777D656E}" dt="2025-05-01T07:44:22.716" v="81" actId="1076"/>
          <ac:picMkLst>
            <pc:docMk/>
            <pc:sldMk cId="2234070949" sldId="655"/>
            <ac:picMk id="10" creationId="{B296D159-42A2-BEDC-7C8C-ECCC57D3076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91100" cy="325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6524625" y="0"/>
            <a:ext cx="4991100" cy="325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50D12-C03A-4BFE-B276-B92503BDDBA9}" type="datetimeFigureOut">
              <a:rPr lang="de-AT" smtClean="0"/>
              <a:t>05.05.2025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157913"/>
            <a:ext cx="4991100" cy="325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4BE6C-0A93-444C-ABBA-EB191D6DA5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0348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1:16.660"/>
    </inkml:context>
    <inkml:brush xml:id="br0">
      <inkml:brushProperty name="width" value="0.14993" units="cm"/>
      <inkml:brushProperty name="height" value="0.14993" units="cm"/>
      <inkml:brushProperty name="color" value="#FFFFFF"/>
    </inkml:brush>
  </inkml:definitions>
  <inkml:trace contextRef="#ctx0" brushRef="#br0">1 1697 24575,'0'-7'0,"1"0"0,0 0 0,1-1 0,-1 1 0,6-11 0,15-33 0,-6 19 0,-3 6 0,14-38 0,98-290 0,-123 348 0,66-198 0,-66 199 0,0 0 0,1 0 0,0 0 0,0 0 0,1 0 0,-1 0 0,1 1 0,5-5 0,6-5 0,17-11 0,4-4 0,-19 14 0,1-1 0,24-26 0,-34 33 0,1 1 0,11-9 0,-13 11 0,1 0 0,-1-1 0,-1 1 0,12-15 0,-8 5 0,-1 0 0,-1-1 0,12-33 0,-15 39 0,0 1 0,1-1 0,0 1 0,1 0 0,1 1 0,-1 0 0,1 0 0,10-8 0,-6 5 0,-1 1 0,-1-2 0,17-23 0,-22 27 0,1 0 0,0 1 0,0 0 0,1 0 0,13-13 0,-9 10 0,-1 0 0,11-14 0,-15 17 0,0 0 0,0 0 0,1 1 0,0 0 0,0 0 0,1 1 0,16-11 0,22-3 0,-38 17 0,1 0 0,0-1 0,-1 0 0,0 0 0,0-1 0,0 0 0,0 0 0,-1-1 0,9-8 0,-16 14 0,10-12 0,0 0 0,17-14 0,-22 22 0,-1 1 0,1 0 0,0 0 0,1 0 0,-1 1 0,0-1 0,1 1 0,-1 1 0,11-3 0,13-1 0,66-15 0,-75 15 0,0 1 0,0 1 0,0 1 0,1 1 0,-1 0 0,0 2 0,37 5 0,-44-3 0,0 0 0,0 1 0,0 1 0,-1 0 0,0 0 0,14 9 0,61 47 0,-47-31 0,-5-5 0,34 26 0,-56-40 0,1-1 0,19 10 0,-20-13 0,-1 0 0,0 1 0,20 18 0,-26-20 0,-1 0 0,-1 1 0,1-1 0,5 13 0,-7-14 0,0 1 0,0-1 0,0 0 0,1 0 0,0 0 0,0 0 0,0-1 0,0 1 0,8 5 0,1-3 0,26 12 0,3 1 0,-36-16 0,0 0 0,-1 1 0,1 0 0,-1 0 0,7 8 0,8 9 0,36 27 0,29 27 0,-70-60 0,0-2 0,2 0 0,0 0 0,0-2 0,1 0 0,35 17 0,-7-8 0,43 28 0,-66-34 0,-1 2 0,35 31 0,-42-33 0,1-1 0,0-1 0,1 0 0,1-1 0,0-1 0,19 8 0,49 11 0,-21-8 0,117 28 0,-122-36 0,89 34 0,72 34 0,-207-76 0,0 1 0,-1 1 0,1-1 0,-1 2 0,-1 0 0,16 14 0,-11-8 0,36 22 0,-25-20 0,31 27 0,-4-3 0,-38-28 0,-1 0 0,0 2 0,-2-1 0,15 19 0,9 9 0,-22-26 0,-11-12 0,1 1 0,-1 0 0,-1 1 0,9 11 0,-12-15 0,0 0 0,0 0 0,0 0 0,0 0 0,-1 0 0,1 1 0,-1-1 0,1 0 0,-1 0 0,0 1 0,0-1 0,0 0 0,0 1 0,0-1 0,-1 0 0,1 0 0,-1 1 0,1-1 0,-2 4 0,-3 4 0,-1 1 0,0-1 0,-1-1 0,-9 13 0,-14 21 0,24-34 0,-10 21 0,-35 45 0,39-58 0,1 1 0,1 0 0,0 1 0,-8 24 0,-5 7 0,17-36 0,2-4 0,-1-1 0,1 1 0,-1-1 0,-1-1 0,0 1 0,0-1 0,0 0 0,-12 11 0,-3 0 0,1 1 0,1 0 0,-28 41 0,19-24 0,1 2 0,2 0 0,1 2 0,-19 48 0,31-67 0,0-1 0,-19 24 0,17-25 0,0 0 0,-15 32 0,12-14 0,2-2 0,-28 46 0,33-64 0,2 0 0,-12 33 0,-3 5 0,8-22 0,9-19 0,-1 1 0,0-1 0,-2 0 0,1-1 0,-2 1 0,-18 20 0,22-28 0,0 1 0,1-1 0,0 1 0,0 0 0,1 0 0,-5 12 0,4-9 0,0-1 0,0 0 0,-9 13 0,12-21 0,0 0 0,0 0 0,0-1 0,0 1 0,0 0 0,0-1 0,0 1 0,-1-1 0,1 0 0,0 0 0,-1 0 0,1 0 0,-1 0 0,0 0 0,-3 0 0,-4 0 0,-1 0 0,-17-1 0,18 0 0,0 0 0,-13 2 0,-33 5 0,1-2 0,-89-4 0,75-2 0,60 1 0,-1-1 0,1 0 0,0 0 0,-1-1 0,1-1 0,0 0 0,0 0 0,1 0 0,-1-1 0,-9-6 0,-7-6 0,-43-37 0,66 52 0,-16-13 0,-30-17 0,33 22 0,-1 0 0,2-2 0,-20-16 0,-4-14 0,25 26 0,-1 1 0,-24-21 0,13 18 0,-1 2 0,0 1 0,-1 1 0,-1 1 0,-30-9 0,9 3 0,40 14 0,1-1 0,0 1 0,0-1 0,1-1 0,0 1 0,0-1 0,-9-10 0,-22-17 0,-16-7 0,12 8 0,-85-47 0,107 68 0,0 0 0,1-1 0,0-1 0,-28-25 0,32 24 0,-2 1 0,0 0 0,-36-19 0,-45-33 0,17 11 0,66 46 0,0 1 0,-27-9 0,24 9 0,-33-16 0,15 5 0,-1 2 0,-1 1 0,-39-9 0,-8-3 0,70 20 0,0 1 0,-22-16 0,25 15 0,-1 0 0,1 0 0,-1 1 0,-14-4 0,-34-9 0,-66-29 0,109 40 0,0 0 0,1-1 0,1-1 0,-1-1 0,-15-13 0,-100-102 0,124 118 0,0 1 0,-12-8 0,-16-14 0,33 27 0,1-1 0,0 1 0,0-1 0,0 0 0,0 0 0,0 0 0,1 0 0,-1 0 0,1 0 0,0 0 0,-1-4 0,-1-5 0,0 0 0,-5-13 0,6 20 0,0 1 0,-1-1 0,0 1 0,1-1 0,-1 1 0,-1 0 0,1 0 0,-5-4 0,-24-19-55,21 18-163,1 0-1,0 0 1,0-1 0,1-1-1,-13-18 1,15 18-6608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39.438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940 231 24575,'-16'-14'0,"-1"1"0,-20-10 0,14 8 0,-148-91 0,155 97 0,0 1 0,-1 1 0,0 0 0,0 2 0,-1 0 0,-27-5 0,5 6 0,-74 0 0,95 4 0,-29 2 0,44-2 0,0 1 0,-1 0 0,1 0 0,0 0 0,0 1 0,0-1 0,1 1 0,-1 0 0,-4 3 0,-18 16 0,1 2 0,1 0 0,-41 52 0,-17 18 0,78-88 0,0 0 0,0 0 0,0 1 0,1-1 0,-1 1 0,1 0 0,1 0 0,-1 0 0,1 0 0,0 1 0,1-1 0,0 1 0,-1 7 0,0 12 0,1-1 0,2 29 0,1-13 0,-2-14 0,7 53 0,-5-71 0,0 0 0,0 0 0,1 0 0,0-1 0,1 1 0,0-1 0,0 1 0,1-1 0,8 11 0,3 2 0,1 1 0,0-1 0,2-1 0,0 0 0,22 17 0,-18-21 0,0 0 0,31 16 0,-38-24 0,-1-2 0,1 0 0,-1-1 0,2 0 0,19 2 0,33 2 0,123 0 0,-110-8 0,65-3 0,-141 1 0,-1 0 0,1 0 0,0-1 0,-1 1 0,0-1 0,1 0 0,-1-1 0,0 1 0,0-1 0,5-4 0,6-5 0,22-22 0,-12 11 0,-19 16 0,1 1 0,-1-1 0,-1-1 0,1 1 0,-1-1 0,0 0 0,-1 0 0,0-1 0,0 0 0,-1 1 0,0-2 0,-1 1 0,0 0 0,0-1 0,-1 1 0,0-1 0,1-17 0,-3-121 0,-1 71 0,1 70 0,0 0 0,-1 0 0,0 0 0,0 0 0,0 0 0,-1 0 0,0 0 0,-1 1 0,1-1 0,-1 1 0,0 0 0,-1 0 0,0 0 0,0 0 0,0 0 0,0 1 0,-1 0 0,0 0 0,0 0 0,-1 0 0,1 1 0,-1 0 0,0 0 0,0 1 0,0 0 0,0 0 0,-1 0 0,-7-2 0,-13-2-682,-35-4-1,39 9-6143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39.438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940 231 24575,'-16'-14'0,"-1"1"0,-20-10 0,14 8 0,-148-91 0,155 97 0,0 1 0,-1 1 0,0 0 0,0 2 0,-1 0 0,-27-5 0,5 6 0,-74 0 0,95 4 0,-29 2 0,44-2 0,0 1 0,-1 0 0,1 0 0,0 0 0,0 1 0,0-1 0,1 1 0,-1 0 0,-4 3 0,-18 16 0,1 2 0,1 0 0,-41 52 0,-17 18 0,78-88 0,0 0 0,0 0 0,0 1 0,1-1 0,-1 1 0,1 0 0,1 0 0,-1 0 0,1 0 0,0 1 0,1-1 0,0 1 0,-1 7 0,0 12 0,1-1 0,2 29 0,1-13 0,-2-14 0,7 53 0,-5-71 0,0 0 0,0 0 0,1 0 0,0-1 0,1 1 0,0-1 0,0 1 0,1-1 0,8 11 0,3 2 0,1 1 0,0-1 0,2-1 0,0 0 0,22 17 0,-18-21 0,0 0 0,31 16 0,-38-24 0,-1-2 0,1 0 0,-1-1 0,2 0 0,19 2 0,33 2 0,123 0 0,-110-8 0,65-3 0,-141 1 0,-1 0 0,1 0 0,0-1 0,-1 1 0,0-1 0,1 0 0,-1-1 0,0 1 0,0-1 0,5-4 0,6-5 0,22-22 0,-12 11 0,-19 16 0,1 1 0,-1-1 0,-1-1 0,1 1 0,-1-1 0,0 0 0,-1 0 0,0-1 0,0 0 0,-1 1 0,0-2 0,-1 1 0,0 0 0,0-1 0,-1 1 0,0-1 0,1-17 0,-3-121 0,-1 71 0,1 70 0,0 0 0,-1 0 0,0 0 0,0 0 0,0 0 0,-1 0 0,0 0 0,-1 1 0,1-1 0,-1 1 0,0 0 0,-1 0 0,0 0 0,0 0 0,0 0 0,0 1 0,-1 0 0,0 0 0,0 0 0,-1 0 0,1 1 0,-1 0 0,0 0 0,0 1 0,0 0 0,0 0 0,-1 0 0,-7-2 0,-13-2-682,-35-4-1,39 9-6143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39.438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940 231 24575,'-16'-14'0,"-1"1"0,-20-10 0,14 8 0,-148-91 0,155 97 0,0 1 0,-1 1 0,0 0 0,0 2 0,-1 0 0,-27-5 0,5 6 0,-74 0 0,95 4 0,-29 2 0,44-2 0,0 1 0,-1 0 0,1 0 0,0 0 0,0 1 0,0-1 0,1 1 0,-1 0 0,-4 3 0,-18 16 0,1 2 0,1 0 0,-41 52 0,-17 18 0,78-88 0,0 0 0,0 0 0,0 1 0,1-1 0,-1 1 0,1 0 0,1 0 0,-1 0 0,1 0 0,0 1 0,1-1 0,0 1 0,-1 7 0,0 12 0,1-1 0,2 29 0,1-13 0,-2-14 0,7 53 0,-5-71 0,0 0 0,0 0 0,1 0 0,0-1 0,1 1 0,0-1 0,0 1 0,1-1 0,8 11 0,3 2 0,1 1 0,0-1 0,2-1 0,0 0 0,22 17 0,-18-21 0,0 0 0,31 16 0,-38-24 0,-1-2 0,1 0 0,-1-1 0,2 0 0,19 2 0,33 2 0,123 0 0,-110-8 0,65-3 0,-141 1 0,-1 0 0,1 0 0,0-1 0,-1 1 0,0-1 0,1 0 0,-1-1 0,0 1 0,0-1 0,5-4 0,6-5 0,22-22 0,-12 11 0,-19 16 0,1 1 0,-1-1 0,-1-1 0,1 1 0,-1-1 0,0 0 0,-1 0 0,0-1 0,0 0 0,-1 1 0,0-2 0,-1 1 0,0 0 0,0-1 0,-1 1 0,0-1 0,1-17 0,-3-121 0,-1 71 0,1 70 0,0 0 0,-1 0 0,0 0 0,0 0 0,0 0 0,-1 0 0,0 0 0,-1 1 0,1-1 0,-1 1 0,0 0 0,-1 0 0,0 0 0,0 0 0,0 0 0,0 1 0,-1 0 0,0 0 0,0 0 0,-1 0 0,1 1 0,-1 0 0,0 0 0,0 1 0,0 0 0,0 0 0,-1 0 0,-7-2 0,-13-2-682,-35-4-1,39 9-6143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43.871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408 69 24575,'-22'-1'0,"-38"-7"0,35 4 0,-28-1 0,44 5 0,1 0 0,-1 1 0,0-1 0,1 2 0,-1-1 0,0 1 0,-14 5 0,18-4 0,0-1 0,0 1 0,1 0 0,-1 0 0,0 1 0,1-1 0,0 1 0,0 0 0,0 0 0,0 1 0,1-1 0,-1 1 0,-2 6 0,-1 0 0,1 1 0,-1-1 0,-1-1 0,-18 20 0,22-25 0,0 0 0,0 1 0,0-1 0,0 1 0,1 0 0,0 0 0,0 0 0,1 0 0,-1 0 0,1 1 0,1-1 0,-2 8 0,0 9 0,0 1 0,2 25 0,2 373 0,-1-414 0,1 1 0,0-1 0,1 0 0,0-1 0,0 1 0,0 0 0,1 0 0,1-1 0,6 13 0,0-4 0,1-1 0,0 0 0,16 16 0,-23-27 0,1 1 0,0-1 0,0-1 0,0 1 0,0-1 0,1 0 0,-1 0 0,1-1 0,0 1 0,-1-1 0,1 0 0,0-1 0,1 1 0,6-1 0,9 1 0,0-1 0,37-4 0,-7 0 0,0 4 0,40-3 0,-87 2 0,0-1 0,1 0 0,-1-1 0,0 1 0,0-1 0,-1 0 0,1 0 0,0-1 0,-1 1 0,1-1 0,4-4 0,6-5 0,22-25 0,-31 30 0,2-1 0,-1-1 0,1 0 0,-1-1 0,-1 0 0,0 0 0,0 0 0,-1 0 0,-1-1 0,0 0 0,0 0 0,-1-1 0,0 1 0,-1-1 0,0 1 0,0-15 0,-2-208 0,-2 103 0,1 111 0,-1 0 0,-1 0 0,-1 0 0,0 0 0,-2 1 0,-10-26 0,12 35 0,-1 0 0,0 0 0,-1 1 0,1 0 0,-2 0 0,1 1 0,-1 0 0,-1 0 0,1 0 0,-1 1 0,-14-10 0,-3 1 0,13 7 0,-1 1 0,0 1 0,-15-7 0,21 11 31,0-1-1,0 0 1,-7-5-1,8 4-402,-1 1 1,1 0-1,-9-3 0,3 2-6454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46.856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815 151 24575,'-5'0'0,"0"-1"0,0 0 0,0 0 0,-9-4 0,-1-1 0,-24-4 0,15 2 0,0 2 0,-1 1 0,1 1 0,-32-2 0,-184 7 0,233 0 0,0-1 0,0 1 0,0 1 0,0-1 0,0 1 0,0 0 0,0 1 0,1 0 0,-1 0 0,1 0 0,0 1 0,0 0 0,-7 5 0,-6 7 0,0 1 0,-22 27 0,35-37 0,-78 96 0,77-94 0,0 0 0,1 1 0,0-1 0,1 1 0,-1 0 0,2 1 0,0-1 0,0 1 0,1 0 0,0 0 0,-2 19 0,2 8 0,1 1 0,4 42 0,0-24 0,-1-46 0,0 0 0,1 0 0,0 0 0,1 0 0,0 0 0,1 0 0,0-1 0,8 15 0,3 2 0,35 46 0,-42-64 0,0 0 0,1 0 0,0 0 0,0-1 0,1 0 0,0-1 0,0 0 0,1-1 0,0 0 0,0-1 0,1 0 0,-1-1 0,1 0 0,0-1 0,0 0 0,0-1 0,1 0 0,13 0 0,-7-2 0,-1 0 0,-1 1 0,24 4 0,3 1 0,-1-2 0,78-3 0,-82-1 0,-33 0 0,0-1 0,0 1 0,1-1 0,-1 0 0,0-1 0,0 1 0,0-1 0,0-1 0,-1 1 0,1-1 0,-1 0 0,1 0 0,4-4 0,-3 1 0,-1 0 0,1 0 0,-2 0 0,1-1 0,-1 0 0,0 0 0,0 0 0,7-15 0,15-29 0,-18 36 0,-1 0 0,0 0 0,-1-1 0,-1 0 0,-1-1 0,5-20 0,-2-18 0,-2-1 0,-3 0 0,-2 0 0,-9-82 0,-29-30 0,16 84 0,16 67 17,-1-1 1,-8-17-1,1 3-1434,7 16-5409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51.779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320 1 24575,'-68'0'0,"-75"1"0,139-1 0,-1 1 0,0-1 0,1 1 0,-1 1 0,1-1 0,-1 0 0,1 1 0,-1 0 0,1 0 0,0 0 0,0 1 0,0 0 0,0-1 0,0 1 0,1 0 0,-1 1 0,-2 3 0,2-2 0,1 0 0,0 0 0,0 0 0,0 0 0,0 0 0,1 0 0,0 1 0,0 0 0,1-1 0,-1 1 0,1 0 0,1-1 0,-1 11 0,3 250 0,-2-260 0,0 0 0,1 0 0,-1 0 0,1 0 0,1 0 0,-1 0 0,1 0 0,0-1 0,0 1 0,0 0 0,1-1 0,0 0 0,0 0 0,1 0 0,-1 0 0,1 0 0,0-1 0,0 1 0,1-1 0,-1 0 0,1-1 0,6 5 0,0 0 0,12 8 0,44 24 0,-46-29 0,32 24 0,-32-20 0,25 12 0,-39-23 0,1 0 0,0-1 0,1 0 0,-1 0 0,0-1 0,1 0 0,9 0 0,-12-1 0,4 0 0,0 0 0,16-2 0,-23 1 0,0-1 0,0 1 0,-1-1 0,1 1 0,0-1 0,-1 0 0,1 0 0,0-1 0,-1 1 0,1 0 0,-1-1 0,0 0 0,0 1 0,3-3 0,1-3 0,0-1 0,0 1 0,-1-1 0,0 0 0,0 0 0,-1-1 0,0 1 0,4-14 0,0-7 0,5-40 0,3-9 0,16-57 0,-29 113 0,0 0 0,-2 0 0,0 0 0,-3-27 0,1 45 0,0-1 0,0 1 0,0-1 0,-1 1 0,0-1 0,0 1 0,0 0 0,0 0 0,-1 0 0,1 0 0,-1 1 0,0-1 0,0 1 0,0-1 0,-1 1 0,1 0 0,-1 0 0,0 1 0,0-1 0,-5-2 0,0 1 0,0-1 0,0 2 0,0-1 0,0 2 0,-1-1 0,1 1 0,-1 0 0,-18 0 0,-69-6 115,-6 0-1595,85 8-5346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54.984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497 19 24575,'-80'-1'0,"-89"3"0,161-2 0,0 1 0,-1 1 0,1 0 0,0 0 0,-14 6 0,18-7 0,0 1 0,0 1 0,1-1 0,-1 0 0,1 1 0,-1-1 0,1 1 0,0 0 0,0 0 0,0 1 0,1-1 0,-1 1 0,-2 3 0,-16 39 0,-27 79 0,24-60 0,13-34 0,-13 63 0,20-75 0,2 0 0,0 1 0,1-1 0,3 32 0,-1-46 0,0 0 0,0-1 0,0 1 0,0-1 0,1 0 0,0 1 0,0-1 0,0 0 0,0 0 0,1 0 0,3 4 0,-1-3 0,0 1 0,1 0 0,-1-1 0,2 0 0,-1-1 0,7 5 0,2-1 0,0-1 0,1 0 0,-1-1 0,1-1 0,24 5 0,-6-3 0,-1-1 0,63 1 0,-78-6 0,-1-2 0,1 0 0,28-7 0,-41 7 0,0 0 0,0-1 0,-1 0 0,1 1 0,0-2 0,-1 1 0,1-1 0,-1 1 0,0-1 0,0 0 0,0-1 0,0 1 0,0-1 0,-1 0 0,1 1 0,-1-2 0,3-4 0,37-83 0,1-2 0,-38 83 0,0-1 0,-1-1 0,-1 1 0,1-1 0,3-19 0,-5 10 0,-1 1 0,-1-37 0,-1 31 0,0 8 0,-3-28 0,2 40 0,-1 1 0,1-1 0,-1 1 0,0 0 0,-1 0 0,1 0 0,-1 0 0,-4-6 0,2 5 0,-4-7 0,0 1 0,-14-15 0,19 24 0,0 0 0,0 0 0,0 1 0,-1 0 0,1-1 0,-1 2 0,0-1 0,0 1 0,0-1 0,-8-1 0,-14-5-21,-33-7-1323,47 14-5482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27:41.083"/>
    </inkml:context>
    <inkml:brush xml:id="br0">
      <inkml:brushProperty name="width" value="0.08819" units="cm"/>
      <inkml:brushProperty name="height" value="0.08819" units="cm"/>
      <inkml:brushProperty name="color" value="#E71224"/>
    </inkml:brush>
  </inkml:definitions>
  <inkml:trace contextRef="#ctx0" brushRef="#br0">580 1 24510,'-579'188'0,"579"421"0,579-421 0,-221-681 0,-716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27:46.746"/>
    </inkml:context>
    <inkml:brush xml:id="br0">
      <inkml:brushProperty name="width" value="0.08819" units="cm"/>
      <inkml:brushProperty name="height" value="0.08819" units="cm"/>
      <inkml:brushProperty name="color" value="#E71224"/>
    </inkml:brush>
  </inkml:definitions>
  <inkml:trace contextRef="#ctx0" brushRef="#br0">448 24 24575,'-6'-1'0,"-1"0"0,0 0 0,1 0 0,-12-4 0,-19-4 0,-4 5 0,-1 3 0,-57 4 0,94-2 0,0-1 0,1 1 0,-1 0 0,0 0 0,1 1 0,-1-1 0,1 1 0,-6 3 0,8-4 0,0 1 0,-1-1 0,1 1 0,0 0 0,0 0 0,0 0 0,1 0 0,-1 1 0,0-1 0,1 0 0,-1 1 0,1-1 0,0 1 0,-2 4 0,-8 30 0,5-17 0,-1 1 0,-11 22 0,2-11 0,5-12 0,1 1 0,-10 26 0,17-37 0,1 0 0,0 0 0,1 0 0,0 0 0,0 0 0,1 0 0,0 0 0,1 1 0,0-1 0,4 13 0,-4-20 0,0 0 0,0 0 0,1 0 0,0-1 0,-1 1 0,1 0 0,0-1 0,1 1 0,-1-1 0,0 1 0,1-1 0,-1 0 0,1 0 0,-1 0 0,1-1 0,0 1 0,0-1 0,0 1 0,0-1 0,0 0 0,0 0 0,0 0 0,5 0 0,7 1 0,0-1 0,0 0 0,29-3 0,-17 1 0,6 0 0,0 2 0,64 9 0,-82-7 0,-1-1 0,1-1 0,0 0 0,-1-1 0,23-2 0,-31 1 0,0 0 0,0 0 0,1-1 0,-2 0 0,1 0 0,0-1 0,0 1 0,-1-1 0,1-1 0,-1 1 0,0-1 0,0 1 0,0-2 0,-1 1 0,6-7 0,-5 5 0,-1 1 0,0-1 0,0 0 0,-1 0 0,0-1 0,0 1 0,-1-1 0,1 0 0,1-8 0,-2-1 0,0 1 0,-1 0 0,-1-19 0,-1 18 0,0 1 0,-1-1 0,0 1 0,-1-1 0,-1 1 0,-1 0 0,0 1 0,0-1 0,-14-22 0,16 30 0,-1 1 0,0 1 0,-1-1 0,1 0 0,-1 1 0,0 0 0,0 0 0,-1 0 0,1 1 0,-1 0 0,0 0 0,0 0 0,-1 1 0,1 0 0,-1 0 0,-8-2 0,-15-8-1365,17 8-5461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1T18:05:39.438"/>
    </inkml:context>
    <inkml:brush xml:id="br0">
      <inkml:brushProperty name="width" value="0.08819" units="cm"/>
      <inkml:brushProperty name="height" value="0.08819" units="cm"/>
      <inkml:brushProperty name="color" value="#FFFFFF"/>
    </inkml:brush>
  </inkml:definitions>
  <inkml:trace contextRef="#ctx0" brushRef="#br0">940 231 24575,'-16'-14'0,"-1"1"0,-20-10 0,14 8 0,-148-91 0,155 97 0,0 1 0,-1 1 0,0 0 0,0 2 0,-1 0 0,-27-5 0,5 6 0,-74 0 0,95 4 0,-29 2 0,44-2 0,0 1 0,-1 0 0,1 0 0,0 0 0,0 1 0,0-1 0,1 1 0,-1 0 0,-4 3 0,-18 16 0,1 2 0,1 0 0,-41 52 0,-17 18 0,78-88 0,0 0 0,0 0 0,0 1 0,1-1 0,-1 1 0,1 0 0,1 0 0,-1 0 0,1 0 0,0 1 0,1-1 0,0 1 0,-1 7 0,0 12 0,1-1 0,2 29 0,1-13 0,-2-14 0,7 53 0,-5-71 0,0 0 0,0 0 0,1 0 0,0-1 0,1 1 0,0-1 0,0 1 0,1-1 0,8 11 0,3 2 0,1 1 0,0-1 0,2-1 0,0 0 0,22 17 0,-18-21 0,0 0 0,31 16 0,-38-24 0,-1-2 0,1 0 0,-1-1 0,2 0 0,19 2 0,33 2 0,123 0 0,-110-8 0,65-3 0,-141 1 0,-1 0 0,1 0 0,0-1 0,-1 1 0,0-1 0,1 0 0,-1-1 0,0 1 0,0-1 0,5-4 0,6-5 0,22-22 0,-12 11 0,-19 16 0,1 1 0,-1-1 0,-1-1 0,1 1 0,-1-1 0,0 0 0,-1 0 0,0-1 0,0 0 0,-1 1 0,0-2 0,-1 1 0,0 0 0,0-1 0,-1 1 0,0-1 0,1-17 0,-3-121 0,-1 71 0,1 70 0,0 0 0,-1 0 0,0 0 0,0 0 0,0 0 0,-1 0 0,0 0 0,-1 1 0,1-1 0,-1 1 0,0 0 0,-1 0 0,0 0 0,0 0 0,0 0 0,0 1 0,-1 0 0,0 0 0,0 0 0,-1 0 0,1 1 0,-1 0 0,0 0 0,0 1 0,0 0 0,0 0 0,-1 0 0,-7-2 0,-13-2-682,-35-4-1,39 9-6143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91100" cy="325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524625" y="0"/>
            <a:ext cx="4991100" cy="325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C6DE2-AC57-BD45-90B7-6FF1A015248A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157913"/>
            <a:ext cx="4991100" cy="325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C3905-A4FD-9145-BFE1-981A9288E6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896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BD612-0040-ABCB-8BD9-897A1E895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BAE3AE-7B53-7EDA-3C8B-511742750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05B7EE4-9ADF-16D3-D0D4-BD639870F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E2EF69B4-B979-E897-6C82-EC48E23124F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8FF72C6-3E61-D6F9-3ED5-E373981B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56BB064-1C21-82BF-9051-5173081C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52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EE94C-2D2B-D71B-5C91-EFA4C9E27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6F8AD7C-3EB3-36A4-EC18-A6BC38023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2599F97-3094-2849-59D6-E733FDFFF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72A3F5C4-5DE3-836D-116E-9D80B7C309E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68F5CBE-10A7-F849-782C-3A745636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919382-7A63-2018-07F8-516984E9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60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B4DED-F09D-7AE2-A18B-D9ECF2E6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00455D6-DF83-FACC-BAAB-A230E5D67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8844782-6FA6-C193-D58E-E7A46B3A6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CDFFA3A6-EC80-7B07-3A62-E9501B48146E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E2DF03-508B-54D8-F1CC-5A485335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7CBC2F7-9A37-7C88-BE29-D6CC9B4A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202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E668C-CBA5-7804-5CAE-7DA2633ED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B8089C7-E3E6-81E2-7F15-7D90CC75B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6B1611E-A4F4-F560-6240-67565E2E5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4521D92B-8FB9-F19A-6090-3636D4B173E9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4F8A55-3BE9-9863-E2F7-4FED1075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9E7017-BC7B-F227-3FDF-FE212258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26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0DA8C-F4F0-E227-DF6B-95133E1F9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B4311B8-8C64-168D-5C8D-9B031DC8D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4D08353-84CE-2BB2-AB3D-36D72457D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216D38A8-72BC-7499-1CC0-98EE20E798A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EADF8C-0988-403E-97F0-CD20C949A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540983-98C2-B7B1-EF98-9F6FFDFA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99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85A59-B4CD-FEE2-B800-D2BFF943A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7B8F01-E1FC-BC8E-EF5B-1A69500F2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5D5D034-1ECC-5539-010B-CF17A9A90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D4C8547A-ABF3-1692-6C7D-6A5B1E58FEC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F3985A-CDD8-4944-3525-E0D5AE3F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7A2C7C-6D2F-13C0-E10C-D58B0EAF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49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C5F8-D045-4E3F-3F70-A721009E8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CD484B7-4F33-D67B-DAC6-058635F33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4E9506F-D29C-062D-0EF3-E9561D596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67140701-8D04-A116-A4E0-6329F96F2FFD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F5CE77-37BE-C36F-8163-4EBDBD644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C43073F-66CA-FAE3-CDEF-AC08DBB7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885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F6727-D59A-CAD1-248F-0D158B25F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0B486EA-124C-FEA1-068D-AB01AFDB3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9AA0247-9D1A-6E57-A512-5D203D69F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C250C703-9209-4C79-B234-1D5D084E54F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1220466-E6CD-E014-F2C7-742B2957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C1253B8-C8F4-BC80-D22C-FBC894AB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38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A1417-18A1-5B48-3B0E-59CA08A4A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B0BEE48-7700-67FA-1FDA-478ACC144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2918484-2E3C-F367-C666-C0C1869CB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FD098C2B-7F94-9DA5-E212-0C731A57149F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A3D138-0FF3-2F86-1AF0-47815C92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981391-6F89-6963-86F7-6D7C299A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013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E8AE5-AFEE-8AD7-0A65-413003F73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59A9C55-3AC1-824D-79C2-592283D94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DF37D5A-72BC-6DC9-F4B0-0EEA804A7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34CDA9CE-07C1-C30F-0B71-E1335173C30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91FA02-A29B-CAF0-B124-D42B289F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D0F3ED2-AA8E-775B-5BDF-9278335C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780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D768-8F90-B5FD-20DC-A0FF9A906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18C899D-BA4C-A0CA-458B-5A4988D6F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BC9C508-7CFD-DF47-350C-BE333E4DD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F6EF0313-0D55-6FE1-5192-10F02EDC8F6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60B247-7E2E-E18E-AD52-1D083D66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6202F6-7006-E870-A5B3-5029A058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680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BD612-0040-ABCB-8BD9-897A1E895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BAE3AE-7B53-7EDA-3C8B-511742750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05B7EE4-9ADF-16D3-D0D4-BD639870F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E2EF69B4-B979-E897-6C82-EC48E23124F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8FF72C6-3E61-D6F9-3ED5-E373981B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56BB064-1C21-82BF-9051-5173081C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3905-A4FD-9145-BFE1-981A9288E62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59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7795" y="2913316"/>
            <a:ext cx="4515932" cy="23857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F265FE5-7823-B64D-8394-FD920A621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363" y="1031875"/>
            <a:ext cx="5272087" cy="1371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20" b="1" kern="100" cap="all" spc="-21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99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3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08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7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6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29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6F5C72F-4C87-4340-8DAB-83F16B1FC0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44428"/>
            <a:ext cx="11518900" cy="6478619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814" y="0"/>
            <a:ext cx="5957455" cy="574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D39B5ED-2960-4D81-BA82-22954DA626F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0" y="5652085"/>
            <a:ext cx="1219200" cy="78683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881A304-5008-1A1D-8253-B286F2AC959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9064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a-DK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356526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59" r:id="rId2"/>
    <p:sldLayoutId id="2147483772" r:id="rId3"/>
    <p:sldLayoutId id="2147483852" r:id="rId4"/>
    <p:sldLayoutId id="2147483906" r:id="rId5"/>
    <p:sldLayoutId id="2147483932" r:id="rId6"/>
  </p:sldLayoutIdLst>
  <p:txStyles>
    <p:titleStyle>
      <a:lvl1pPr algn="l" defTabSz="863925" rtl="0" eaLnBrk="1" latinLnBrk="0" hangingPunct="1">
        <a:lnSpc>
          <a:spcPct val="90000"/>
        </a:lnSpc>
        <a:spcBef>
          <a:spcPct val="0"/>
        </a:spcBef>
        <a:buNone/>
        <a:defRPr sz="189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5981" indent="-215981" algn="l" defTabSz="863925" rtl="0" eaLnBrk="1" latinLnBrk="0" hangingPunct="1">
        <a:lnSpc>
          <a:spcPct val="90000"/>
        </a:lnSpc>
        <a:spcBef>
          <a:spcPts val="945"/>
        </a:spcBef>
        <a:buFont typeface="Arial"/>
        <a:buChar char="•"/>
        <a:defRPr sz="2645" kern="1200">
          <a:solidFill>
            <a:schemeClr val="tx1"/>
          </a:solidFill>
          <a:latin typeface="+mj-lt"/>
          <a:ea typeface="+mn-ea"/>
          <a:cs typeface="+mn-cs"/>
        </a:defRPr>
      </a:lvl1pPr>
      <a:lvl2pPr marL="647944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2268" kern="1200">
          <a:solidFill>
            <a:schemeClr val="tx1"/>
          </a:solidFill>
          <a:latin typeface="+mj-lt"/>
          <a:ea typeface="+mn-ea"/>
          <a:cs typeface="+mn-cs"/>
        </a:defRPr>
      </a:lvl2pPr>
      <a:lvl3pPr marL="1079906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1890" kern="1200">
          <a:solidFill>
            <a:schemeClr val="tx1"/>
          </a:solidFill>
          <a:latin typeface="+mj-lt"/>
          <a:ea typeface="+mn-ea"/>
          <a:cs typeface="+mn-cs"/>
        </a:defRPr>
      </a:lvl3pPr>
      <a:lvl4pPr marL="1511869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1701" kern="1200">
          <a:solidFill>
            <a:schemeClr val="tx1"/>
          </a:solidFill>
          <a:latin typeface="+mj-lt"/>
          <a:ea typeface="+mn-ea"/>
          <a:cs typeface="+mn-cs"/>
        </a:defRPr>
      </a:lvl4pPr>
      <a:lvl5pPr marL="1943832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1701" kern="1200">
          <a:solidFill>
            <a:schemeClr val="tx1"/>
          </a:solidFill>
          <a:latin typeface="+mj-lt"/>
          <a:ea typeface="+mn-ea"/>
          <a:cs typeface="+mn-cs"/>
        </a:defRPr>
      </a:lvl5pPr>
      <a:lvl6pPr marL="2375794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7757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39719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1682" indent="-215981" algn="l" defTabSz="863925" rtl="0" eaLnBrk="1" latinLnBrk="0" hangingPunct="1">
        <a:lnSpc>
          <a:spcPct val="90000"/>
        </a:lnSpc>
        <a:spcBef>
          <a:spcPts val="472"/>
        </a:spcBef>
        <a:buFont typeface="Arial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1963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3925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5888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7850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59813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1775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3738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5700" algn="l" defTabSz="863925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customXml" Target="../ink/ink6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9.png"/><Relationship Id="rId14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customXml" Target="../ink/ink9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AF1CF934-18C4-C61C-B502-46A6A9C34BF4}"/>
              </a:ext>
            </a:extLst>
          </p:cNvPr>
          <p:cNvSpPr txBox="1"/>
          <p:nvPr/>
        </p:nvSpPr>
        <p:spPr>
          <a:xfrm>
            <a:off x="1644650" y="1184275"/>
            <a:ext cx="8801100" cy="376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 algn="ctr">
              <a:lnSpc>
                <a:spcPct val="107000"/>
              </a:lnSpc>
              <a:spcAft>
                <a:spcPts val="730"/>
              </a:spcAft>
            </a:pPr>
            <a:r>
              <a:rPr lang="da-DK" sz="4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INFORMATIONSMØDE  OMRÅDEFORSKØNNELSE</a:t>
            </a:r>
          </a:p>
          <a:p>
            <a:pPr marL="565785" marR="515620" algn="ctr">
              <a:lnSpc>
                <a:spcPct val="107000"/>
              </a:lnSpc>
              <a:spcAft>
                <a:spcPts val="730"/>
              </a:spcAft>
            </a:pPr>
            <a:endParaRPr lang="da-DK" sz="4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65785" marR="515620" algn="ctr">
              <a:lnSpc>
                <a:spcPct val="107000"/>
              </a:lnSpc>
              <a:spcAft>
                <a:spcPts val="730"/>
              </a:spcAft>
            </a:pPr>
            <a:r>
              <a:rPr lang="da-DK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Foreningen for Godt Naboskab  </a:t>
            </a:r>
          </a:p>
          <a:p>
            <a:pPr marL="565785" marR="515620" algn="ctr">
              <a:lnSpc>
                <a:spcPct val="107000"/>
              </a:lnSpc>
              <a:spcAft>
                <a:spcPts val="730"/>
              </a:spcAft>
            </a:pPr>
            <a:r>
              <a:rPr lang="da-DK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Underup &amp; omegn </a:t>
            </a:r>
            <a:endParaRPr lang="da-DK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01A432E-8576-EBB8-472D-E8E3B022D2FC}"/>
              </a:ext>
            </a:extLst>
          </p:cNvPr>
          <p:cNvSpPr txBox="1"/>
          <p:nvPr/>
        </p:nvSpPr>
        <p:spPr>
          <a:xfrm>
            <a:off x="-184150" y="-34925"/>
            <a:ext cx="464820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</a:pPr>
            <a:r>
              <a:rPr lang="da-DK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MAJ 2025</a:t>
            </a:r>
          </a:p>
        </p:txBody>
      </p:sp>
    </p:spTree>
    <p:extLst>
      <p:ext uri="{BB962C8B-B14F-4D97-AF65-F5344CB8AC3E}">
        <p14:creationId xmlns:p14="http://schemas.microsoft.com/office/powerpoint/2010/main" val="239175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B2AA5-1449-D791-1CAF-29AF0EA0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4">
            <a:extLst>
              <a:ext uri="{FF2B5EF4-FFF2-40B4-BE49-F238E27FC236}">
                <a16:creationId xmlns:a16="http://schemas.microsoft.com/office/drawing/2014/main" id="{6743D543-05D4-22E9-2018-54432A602839}"/>
              </a:ext>
            </a:extLst>
          </p:cNvPr>
          <p:cNvSpPr txBox="1">
            <a:spLocks/>
          </p:cNvSpPr>
          <p:nvPr/>
        </p:nvSpPr>
        <p:spPr>
          <a:xfrm>
            <a:off x="328303" y="109747"/>
            <a:ext cx="1905000" cy="394778"/>
          </a:xfrm>
          <a:prstGeom prst="rect">
            <a:avLst/>
          </a:prstGeom>
        </p:spPr>
        <p:txBody>
          <a:bodyPr vert="horz" wrap="square" lIns="0" tIns="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76" marR="0" lvl="0" indent="0" algn="l" defTabSz="9144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IDÈMØDE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EDBED7D8-E6C7-42B2-8B75-D65ABCF24BB4}"/>
                  </a:ext>
                </a:extLst>
              </p14:cNvPr>
              <p14:cNvContentPartPr/>
              <p14:nvPr/>
            </p14:nvContentPartPr>
            <p14:xfrm>
              <a:off x="4387850" y="879475"/>
              <a:ext cx="402120" cy="343800"/>
            </p14:xfrm>
          </p:contentPart>
        </mc:Choice>
        <mc:Fallback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EDBED7D8-E6C7-42B2-8B75-D65ABCF24B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2010" y="863635"/>
                <a:ext cx="433440" cy="3751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kstfelt 29">
            <a:extLst>
              <a:ext uri="{FF2B5EF4-FFF2-40B4-BE49-F238E27FC236}">
                <a16:creationId xmlns:a16="http://schemas.microsoft.com/office/drawing/2014/main" id="{6DA3D296-5297-94C5-8503-637501FA771E}"/>
              </a:ext>
            </a:extLst>
          </p:cNvPr>
          <p:cNvSpPr txBox="1"/>
          <p:nvPr/>
        </p:nvSpPr>
        <p:spPr>
          <a:xfrm>
            <a:off x="-336550" y="727075"/>
            <a:ext cx="5842518" cy="556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Legeplads på kastanjegrunden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Byrumsinventar der skaber mere liv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Nedrivning af købmand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Ny bygning til udstyr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Fællesareal der kan mere (flere funktioner) - multifunktioner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Flytbart inventar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Hastighedsbegrænsning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Chikaner med vejtræer i </a:t>
            </a:r>
            <a:r>
              <a:rPr lang="da-DK" sz="1200" b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underup</a:t>
            </a:r>
            <a:endParaRPr lang="da-DK" sz="12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Indkørsel ny udstykning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Indgangsporte i området – sten, træer, vartegn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Vartegn der binder området sammen - identitet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Malerier fra </a:t>
            </a:r>
            <a:r>
              <a:rPr lang="da-DK" sz="1200" b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slaggaard</a:t>
            </a:r>
            <a:endParaRPr lang="da-DK" sz="12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Kunst i naturen – kunst med træer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Interaktiv fortælling (</a:t>
            </a:r>
            <a:r>
              <a:rPr lang="da-DK" sz="1200" b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robert</a:t>
            </a: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200" b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jacobsen</a:t>
            </a: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Ladestationer</a:t>
            </a: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til elcykler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Gl. forsamlingshus – nedrivning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Kontakt til udlejere – hvordan kan vi sammen forskønne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endParaRPr lang="da-DK" sz="12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74ABF5D-1838-5069-1CB9-439918F8C666}"/>
              </a:ext>
            </a:extLst>
          </p:cNvPr>
          <p:cNvSpPr txBox="1"/>
          <p:nvPr/>
        </p:nvSpPr>
        <p:spPr>
          <a:xfrm>
            <a:off x="4412084" y="710811"/>
            <a:ext cx="5842518" cy="286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Kommune henstiller til udlejere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Nye gadelamper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Søen ved kastanjeplænen? (Carsten)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Grønne tage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Plads klargjort til telt – nemmere opsætning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Beplantning ved busskuret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Transformatorstation – fjernelse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Rundkørsel </a:t>
            </a:r>
            <a:r>
              <a:rPr lang="da-DK" sz="1200" b="1" kern="100">
                <a:latin typeface="Aptos" panose="020B0004020202020204" pitchFamily="34" charset="0"/>
                <a:cs typeface="Times New Roman" panose="02020603050405020304" pitchFamily="18" charset="0"/>
              </a:rPr>
              <a:t>på hovedvejen – trafiksikkerhed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endParaRPr lang="da-DK" sz="12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endParaRPr lang="da-DK" sz="12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59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F7E8A-5825-7C4E-1564-B6B7B5944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C14D7338-07FE-4087-4BA0-0419C658314E}"/>
              </a:ext>
            </a:extLst>
          </p:cNvPr>
          <p:cNvSpPr txBox="1"/>
          <p:nvPr/>
        </p:nvSpPr>
        <p:spPr>
          <a:xfrm>
            <a:off x="1263650" y="2479675"/>
            <a:ext cx="8801100" cy="855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 algn="ctr">
              <a:lnSpc>
                <a:spcPct val="107000"/>
              </a:lnSpc>
              <a:spcAft>
                <a:spcPts val="730"/>
              </a:spcAft>
            </a:pPr>
            <a:r>
              <a:rPr lang="da-DK" sz="4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Afrunding</a:t>
            </a:r>
            <a:endParaRPr lang="da-DK" sz="4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5053A46-0E62-FD3A-7E64-D4316358F8DA}"/>
              </a:ext>
            </a:extLst>
          </p:cNvPr>
          <p:cNvSpPr txBox="1"/>
          <p:nvPr/>
        </p:nvSpPr>
        <p:spPr>
          <a:xfrm>
            <a:off x="-184150" y="-34925"/>
            <a:ext cx="464820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</a:pPr>
            <a:r>
              <a:rPr lang="da-DK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MAJ 2025</a:t>
            </a:r>
          </a:p>
        </p:txBody>
      </p:sp>
    </p:spTree>
    <p:extLst>
      <p:ext uri="{BB962C8B-B14F-4D97-AF65-F5344CB8AC3E}">
        <p14:creationId xmlns:p14="http://schemas.microsoft.com/office/powerpoint/2010/main" val="367147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CD760-9EB1-A1A9-6A1C-4F3E5B653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>
            <a:extLst>
              <a:ext uri="{FF2B5EF4-FFF2-40B4-BE49-F238E27FC236}">
                <a16:creationId xmlns:a16="http://schemas.microsoft.com/office/drawing/2014/main" id="{F40A61D2-6CCA-4A4A-3519-B2D71DD4030F}"/>
              </a:ext>
            </a:extLst>
          </p:cNvPr>
          <p:cNvSpPr txBox="1"/>
          <p:nvPr/>
        </p:nvSpPr>
        <p:spPr>
          <a:xfrm>
            <a:off x="-184150" y="-34925"/>
            <a:ext cx="464820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</a:pPr>
            <a:r>
              <a:rPr lang="da-DK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Afrunding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79695A6-0C91-86DD-FF3C-BC849FFD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0" y="629872"/>
            <a:ext cx="3200400" cy="541776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224851A-0633-4D4F-DC4C-AEA7E0FE3E21}"/>
              </a:ext>
            </a:extLst>
          </p:cNvPr>
          <p:cNvSpPr txBox="1"/>
          <p:nvPr/>
        </p:nvSpPr>
        <p:spPr>
          <a:xfrm>
            <a:off x="7178486" y="727075"/>
            <a:ext cx="40336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Forenklet proceslinje for områdefornyelse</a:t>
            </a:r>
            <a:r>
              <a:rPr lang="da-DK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…..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04840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CBD1C-0C74-D7D9-82B0-26A8CDF86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>
            <a:extLst>
              <a:ext uri="{FF2B5EF4-FFF2-40B4-BE49-F238E27FC236}">
                <a16:creationId xmlns:a16="http://schemas.microsoft.com/office/drawing/2014/main" id="{C11D377B-6AA1-E13F-B53A-34FB984239D4}"/>
              </a:ext>
            </a:extLst>
          </p:cNvPr>
          <p:cNvSpPr txBox="1"/>
          <p:nvPr/>
        </p:nvSpPr>
        <p:spPr>
          <a:xfrm>
            <a:off x="-184150" y="-34925"/>
            <a:ext cx="464820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</a:pPr>
            <a:r>
              <a:rPr lang="da-DK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Afrunding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FAB43B3-4D3E-2FA6-46A8-69A1DE32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727076"/>
            <a:ext cx="6318767" cy="4648200"/>
          </a:xfrm>
          <a:prstGeom prst="rect">
            <a:avLst/>
          </a:prstGeom>
        </p:spPr>
      </p:pic>
      <p:sp>
        <p:nvSpPr>
          <p:cNvPr id="5" name="object 26">
            <a:extLst>
              <a:ext uri="{FF2B5EF4-FFF2-40B4-BE49-F238E27FC236}">
                <a16:creationId xmlns:a16="http://schemas.microsoft.com/office/drawing/2014/main" id="{21CD3E59-5EE9-AE46-92BC-EEE5D442F76B}"/>
              </a:ext>
            </a:extLst>
          </p:cNvPr>
          <p:cNvSpPr txBox="1"/>
          <p:nvPr/>
        </p:nvSpPr>
        <p:spPr>
          <a:xfrm>
            <a:off x="6673850" y="727075"/>
            <a:ext cx="4592947" cy="1324161"/>
          </a:xfrm>
          <a:prstGeom prst="rect">
            <a:avLst/>
          </a:prstGeom>
        </p:spPr>
        <p:txBody>
          <a:bodyPr vert="horz" wrap="square" lIns="0" tIns="31195" rIns="0" bIns="0" rtlCol="0">
            <a:spAutoFit/>
          </a:bodyPr>
          <a:lstStyle/>
          <a:p>
            <a:pPr marL="12700" marR="508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kern="0" spc="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Bestyrelsen bakker op og forestår indsendelse af ansøgningen om områdeforskønnelse.</a:t>
            </a:r>
          </a:p>
          <a:p>
            <a:pPr marL="12700" marR="508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kern="0" spc="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kern="0" spc="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Horsens kommune forestår alt arbejdet, men det kræver at vi involverer os, der skal findes tovholdere i de enkelte projektgrupper.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296D159-42A2-BEDC-7C8C-ECCC57D30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50" y="2089129"/>
            <a:ext cx="3401103" cy="23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7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E173-8D09-F6D7-D807-F6AEF1485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14996D03-A0CA-4AD0-7C74-172496632A7F}"/>
              </a:ext>
            </a:extLst>
          </p:cNvPr>
          <p:cNvSpPr txBox="1"/>
          <p:nvPr/>
        </p:nvSpPr>
        <p:spPr>
          <a:xfrm>
            <a:off x="-184150" y="803275"/>
            <a:ext cx="11963400" cy="3291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17.00 – 17.30 Fællesspisning med Pizza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17.30 – 18.30 Oplæg Lene Holmgaard, Arkitekt Horsens kommune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65785" marR="515620">
              <a:lnSpc>
                <a:spcPct val="107000"/>
              </a:lnSpc>
              <a:spcAft>
                <a:spcPts val="730"/>
              </a:spcAft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18.30 – 20.00 Idé møde og afrunding</a:t>
            </a:r>
          </a:p>
        </p:txBody>
      </p:sp>
      <p:sp>
        <p:nvSpPr>
          <p:cNvPr id="3" name="object 64">
            <a:extLst>
              <a:ext uri="{FF2B5EF4-FFF2-40B4-BE49-F238E27FC236}">
                <a16:creationId xmlns:a16="http://schemas.microsoft.com/office/drawing/2014/main" id="{FD47A5ED-E2FC-71BA-5FE0-2677DD3F4949}"/>
              </a:ext>
            </a:extLst>
          </p:cNvPr>
          <p:cNvSpPr txBox="1">
            <a:spLocks/>
          </p:cNvSpPr>
          <p:nvPr/>
        </p:nvSpPr>
        <p:spPr>
          <a:xfrm>
            <a:off x="328303" y="109747"/>
            <a:ext cx="1905000" cy="394778"/>
          </a:xfrm>
          <a:prstGeom prst="rect">
            <a:avLst/>
          </a:prstGeom>
        </p:spPr>
        <p:txBody>
          <a:bodyPr vert="horz" wrap="square" lIns="0" tIns="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76" marR="0" lvl="0" indent="0" algn="l" defTabSz="9144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71920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8CE08-0976-81AB-42E7-786E933A8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B8E327CB-B517-C390-3C4D-DD6B064D3FBE}"/>
              </a:ext>
            </a:extLst>
          </p:cNvPr>
          <p:cNvSpPr txBox="1"/>
          <p:nvPr/>
        </p:nvSpPr>
        <p:spPr>
          <a:xfrm>
            <a:off x="1644650" y="1717675"/>
            <a:ext cx="8801100" cy="2436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 algn="ctr">
              <a:lnSpc>
                <a:spcPct val="107000"/>
              </a:lnSpc>
              <a:spcAft>
                <a:spcPts val="730"/>
              </a:spcAft>
            </a:pPr>
            <a:r>
              <a:rPr lang="da-DK" sz="4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Oplæg Lene Holmgaard, Arkitekt Horsens kommune</a:t>
            </a:r>
            <a:endParaRPr lang="da-DK" sz="4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0055E88-7F4F-6E6A-112F-30BC4C09C635}"/>
              </a:ext>
            </a:extLst>
          </p:cNvPr>
          <p:cNvSpPr txBox="1"/>
          <p:nvPr/>
        </p:nvSpPr>
        <p:spPr>
          <a:xfrm>
            <a:off x="-184150" y="-34925"/>
            <a:ext cx="464820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</a:pPr>
            <a:r>
              <a:rPr lang="da-DK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MAJ 2025</a:t>
            </a:r>
          </a:p>
        </p:txBody>
      </p:sp>
    </p:spTree>
    <p:extLst>
      <p:ext uri="{BB962C8B-B14F-4D97-AF65-F5344CB8AC3E}">
        <p14:creationId xmlns:p14="http://schemas.microsoft.com/office/powerpoint/2010/main" val="337268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84997-9DA8-4A81-6F44-4B3311124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98A98234-4A07-E1A6-E918-420CA68DEC71}"/>
              </a:ext>
            </a:extLst>
          </p:cNvPr>
          <p:cNvSpPr txBox="1"/>
          <p:nvPr/>
        </p:nvSpPr>
        <p:spPr>
          <a:xfrm>
            <a:off x="1263650" y="2479675"/>
            <a:ext cx="8801100" cy="855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 algn="ctr">
              <a:lnSpc>
                <a:spcPct val="107000"/>
              </a:lnSpc>
              <a:spcAft>
                <a:spcPts val="730"/>
              </a:spcAft>
            </a:pPr>
            <a:r>
              <a:rPr lang="da-DK" sz="4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Idémøde</a:t>
            </a:r>
            <a:endParaRPr lang="da-DK" sz="4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D4BB640-39D7-66D7-FD17-CFEB68E59F77}"/>
              </a:ext>
            </a:extLst>
          </p:cNvPr>
          <p:cNvSpPr txBox="1"/>
          <p:nvPr/>
        </p:nvSpPr>
        <p:spPr>
          <a:xfrm>
            <a:off x="-184150" y="-34925"/>
            <a:ext cx="4648200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</a:pPr>
            <a:r>
              <a:rPr lang="da-DK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MAJ 2025</a:t>
            </a:r>
          </a:p>
        </p:txBody>
      </p:sp>
    </p:spTree>
    <p:extLst>
      <p:ext uri="{BB962C8B-B14F-4D97-AF65-F5344CB8AC3E}">
        <p14:creationId xmlns:p14="http://schemas.microsoft.com/office/powerpoint/2010/main" val="352169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426FF-2E2F-7675-A289-1672247A8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4">
            <a:extLst>
              <a:ext uri="{FF2B5EF4-FFF2-40B4-BE49-F238E27FC236}">
                <a16:creationId xmlns:a16="http://schemas.microsoft.com/office/drawing/2014/main" id="{DC2C2D3D-74E5-F2C2-1667-1E7FEF897A23}"/>
              </a:ext>
            </a:extLst>
          </p:cNvPr>
          <p:cNvSpPr txBox="1">
            <a:spLocks/>
          </p:cNvSpPr>
          <p:nvPr/>
        </p:nvSpPr>
        <p:spPr>
          <a:xfrm>
            <a:off x="328303" y="109747"/>
            <a:ext cx="1905000" cy="394778"/>
          </a:xfrm>
          <a:prstGeom prst="rect">
            <a:avLst/>
          </a:prstGeom>
        </p:spPr>
        <p:txBody>
          <a:bodyPr vert="horz" wrap="square" lIns="0" tIns="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76" marR="0" lvl="0" indent="0" algn="l" defTabSz="9144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IDÈMØDE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A64AE15-EC94-85A8-39D3-113C81B1A64B}"/>
              </a:ext>
            </a:extLst>
          </p:cNvPr>
          <p:cNvSpPr txBox="1"/>
          <p:nvPr/>
        </p:nvSpPr>
        <p:spPr>
          <a:xfrm>
            <a:off x="6673850" y="1031875"/>
            <a:ext cx="5181600" cy="145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Vores område er stort – skal vi begrænse os til Underup?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6351D8D-E3BE-1CFF-00BF-58DA38D9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03" y="879476"/>
            <a:ext cx="673672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8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4B919-0566-EDF9-F4AE-67D4125F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4">
            <a:extLst>
              <a:ext uri="{FF2B5EF4-FFF2-40B4-BE49-F238E27FC236}">
                <a16:creationId xmlns:a16="http://schemas.microsoft.com/office/drawing/2014/main" id="{7738DCE1-887F-5D4E-1B35-759CEF6F90B4}"/>
              </a:ext>
            </a:extLst>
          </p:cNvPr>
          <p:cNvSpPr txBox="1">
            <a:spLocks/>
          </p:cNvSpPr>
          <p:nvPr/>
        </p:nvSpPr>
        <p:spPr>
          <a:xfrm>
            <a:off x="328303" y="109747"/>
            <a:ext cx="1905000" cy="394778"/>
          </a:xfrm>
          <a:prstGeom prst="rect">
            <a:avLst/>
          </a:prstGeom>
        </p:spPr>
        <p:txBody>
          <a:bodyPr vert="horz" wrap="square" lIns="0" tIns="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76" marR="0" lvl="0" indent="0" algn="l" defTabSz="9144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IDÈMØDE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783EA3A-F0CA-4D4D-A450-A42E0D0F2BE5}"/>
              </a:ext>
            </a:extLst>
          </p:cNvPr>
          <p:cNvSpPr txBox="1"/>
          <p:nvPr/>
        </p:nvSpPr>
        <p:spPr>
          <a:xfrm>
            <a:off x="4235450" y="916049"/>
            <a:ext cx="7696200" cy="3842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Underup trænger til et løft!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Kan vi kombinerer vores projekt med 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andre aktører? 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480185" marR="515620" lvl="1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Kirken</a:t>
            </a:r>
          </a:p>
          <a:p>
            <a:pPr marL="1480185" marR="515620" lvl="1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Private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6640987-28EE-77BC-6026-93981AE9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935037"/>
            <a:ext cx="3838145" cy="4613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5BF44A18-70F2-0FAD-35F8-99700D99BFAF}"/>
                  </a:ext>
                </a:extLst>
              </p14:cNvPr>
              <p14:cNvContentPartPr/>
              <p14:nvPr/>
            </p14:nvContentPartPr>
            <p14:xfrm>
              <a:off x="1683803" y="3571992"/>
              <a:ext cx="1473840" cy="120204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5BF44A18-70F2-0FAD-35F8-99700D99BF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7163" y="3544992"/>
                <a:ext cx="1527480" cy="125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308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B343B-3089-992D-EAD0-5C7EE9188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4">
            <a:extLst>
              <a:ext uri="{FF2B5EF4-FFF2-40B4-BE49-F238E27FC236}">
                <a16:creationId xmlns:a16="http://schemas.microsoft.com/office/drawing/2014/main" id="{5C5F7E50-B8CF-87F8-D96E-3E20284FBB56}"/>
              </a:ext>
            </a:extLst>
          </p:cNvPr>
          <p:cNvSpPr txBox="1">
            <a:spLocks/>
          </p:cNvSpPr>
          <p:nvPr/>
        </p:nvSpPr>
        <p:spPr>
          <a:xfrm>
            <a:off x="328303" y="109747"/>
            <a:ext cx="1905000" cy="394778"/>
          </a:xfrm>
          <a:prstGeom prst="rect">
            <a:avLst/>
          </a:prstGeom>
        </p:spPr>
        <p:txBody>
          <a:bodyPr vert="horz" wrap="square" lIns="0" tIns="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76" marR="0" lvl="0" indent="0" algn="l" defTabSz="9144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IDÈMØDE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1B08877A-DF3F-55FA-04E5-EC18C7F5B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03" y="803275"/>
            <a:ext cx="6551203" cy="4267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6ACF59B0-C536-056E-3572-BFF61AC1F82D}"/>
                  </a:ext>
                </a:extLst>
              </p14:cNvPr>
              <p14:cNvContentPartPr/>
              <p14:nvPr/>
            </p14:nvContentPartPr>
            <p14:xfrm>
              <a:off x="4387850" y="879475"/>
              <a:ext cx="402120" cy="343800"/>
            </p14:xfrm>
          </p:contentPart>
        </mc:Choice>
        <mc:Fallback xmlns=""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6ACF59B0-C536-056E-3572-BFF61AC1F8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2370" y="863995"/>
                <a:ext cx="43380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Håndskrift 15">
                <a:extLst>
                  <a:ext uri="{FF2B5EF4-FFF2-40B4-BE49-F238E27FC236}">
                    <a16:creationId xmlns:a16="http://schemas.microsoft.com/office/drawing/2014/main" id="{9DC691D8-7F22-D951-914E-B60BD32E4B4A}"/>
                  </a:ext>
                </a:extLst>
              </p14:cNvPr>
              <p14:cNvContentPartPr/>
              <p14:nvPr/>
            </p14:nvContentPartPr>
            <p14:xfrm>
              <a:off x="4845050" y="4613275"/>
              <a:ext cx="242640" cy="363960"/>
            </p14:xfrm>
          </p:contentPart>
        </mc:Choice>
        <mc:Fallback xmlns="">
          <p:pic>
            <p:nvPicPr>
              <p:cNvPr id="16" name="Håndskrift 15">
                <a:extLst>
                  <a:ext uri="{FF2B5EF4-FFF2-40B4-BE49-F238E27FC236}">
                    <a16:creationId xmlns:a16="http://schemas.microsoft.com/office/drawing/2014/main" id="{9DC691D8-7F22-D951-914E-B60BD32E4B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29570" y="4597435"/>
                <a:ext cx="27396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0F7CDF62-9975-6ECB-8E33-FDDFBEE4F7C6}"/>
                  </a:ext>
                </a:extLst>
              </p14:cNvPr>
              <p14:cNvContentPartPr/>
              <p14:nvPr/>
            </p14:nvContentPartPr>
            <p14:xfrm>
              <a:off x="4311650" y="2753635"/>
              <a:ext cx="325080" cy="366480"/>
            </p14:xfrm>
          </p:contentPart>
        </mc:Choice>
        <mc:Fallback xmlns=""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0F7CDF62-9975-6ECB-8E33-FDDFBEE4F7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5810" y="2738155"/>
                <a:ext cx="35640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Håndskrift 17">
                <a:extLst>
                  <a:ext uri="{FF2B5EF4-FFF2-40B4-BE49-F238E27FC236}">
                    <a16:creationId xmlns:a16="http://schemas.microsoft.com/office/drawing/2014/main" id="{5A42DA30-6657-6C9A-6AB1-F05A134132EA}"/>
                  </a:ext>
                </a:extLst>
              </p14:cNvPr>
              <p14:cNvContentPartPr/>
              <p14:nvPr/>
            </p14:nvContentPartPr>
            <p14:xfrm>
              <a:off x="1697906" y="2086609"/>
              <a:ext cx="217800" cy="249480"/>
            </p14:xfrm>
          </p:contentPart>
        </mc:Choice>
        <mc:Fallback xmlns="">
          <p:pic>
            <p:nvPicPr>
              <p:cNvPr id="18" name="Håndskrift 17">
                <a:extLst>
                  <a:ext uri="{FF2B5EF4-FFF2-40B4-BE49-F238E27FC236}">
                    <a16:creationId xmlns:a16="http://schemas.microsoft.com/office/drawing/2014/main" id="{5A42DA30-6657-6C9A-6AB1-F05A134132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82066" y="2070769"/>
                <a:ext cx="2491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Håndskrift 18">
                <a:extLst>
                  <a:ext uri="{FF2B5EF4-FFF2-40B4-BE49-F238E27FC236}">
                    <a16:creationId xmlns:a16="http://schemas.microsoft.com/office/drawing/2014/main" id="{660DC797-19D6-1FFA-1038-35868D3D2B63}"/>
                  </a:ext>
                </a:extLst>
              </p14:cNvPr>
              <p14:cNvContentPartPr/>
              <p14:nvPr/>
            </p14:nvContentPartPr>
            <p14:xfrm>
              <a:off x="1444883" y="1701430"/>
              <a:ext cx="236880" cy="261360"/>
            </p14:xfrm>
          </p:contentPart>
        </mc:Choice>
        <mc:Fallback xmlns="">
          <p:pic>
            <p:nvPicPr>
              <p:cNvPr id="19" name="Håndskrift 18">
                <a:extLst>
                  <a:ext uri="{FF2B5EF4-FFF2-40B4-BE49-F238E27FC236}">
                    <a16:creationId xmlns:a16="http://schemas.microsoft.com/office/drawing/2014/main" id="{660DC797-19D6-1FFA-1038-35868D3D2B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9043" y="1685950"/>
                <a:ext cx="268200" cy="2926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kstfelt 19">
            <a:extLst>
              <a:ext uri="{FF2B5EF4-FFF2-40B4-BE49-F238E27FC236}">
                <a16:creationId xmlns:a16="http://schemas.microsoft.com/office/drawing/2014/main" id="{543C61CF-A1D4-B780-0CF9-8C6E0DF51E1C}"/>
              </a:ext>
            </a:extLst>
          </p:cNvPr>
          <p:cNvSpPr txBox="1"/>
          <p:nvPr/>
        </p:nvSpPr>
        <p:spPr>
          <a:xfrm>
            <a:off x="6715325" y="650875"/>
            <a:ext cx="5181600" cy="403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Forslag til andre områder uden for Underup, der kan arbejdes med: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Grønne områder</a:t>
            </a:r>
          </a:p>
          <a:p>
            <a:pPr marL="1022985" marR="515620" indent="-457200">
              <a:lnSpc>
                <a:spcPct val="107000"/>
              </a:lnSpc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Nedrivning af ejendomme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Håndskrift 21">
                <a:extLst>
                  <a:ext uri="{FF2B5EF4-FFF2-40B4-BE49-F238E27FC236}">
                    <a16:creationId xmlns:a16="http://schemas.microsoft.com/office/drawing/2014/main" id="{FC259A80-E170-09D0-EA60-7A08A70A5431}"/>
                  </a:ext>
                </a:extLst>
              </p14:cNvPr>
              <p14:cNvContentPartPr/>
              <p14:nvPr/>
            </p14:nvContentPartPr>
            <p14:xfrm>
              <a:off x="3313789" y="2406109"/>
              <a:ext cx="337680" cy="355320"/>
            </p14:xfrm>
          </p:contentPart>
        </mc:Choice>
        <mc:Fallback xmlns="">
          <p:pic>
            <p:nvPicPr>
              <p:cNvPr id="22" name="Håndskrift 21">
                <a:extLst>
                  <a:ext uri="{FF2B5EF4-FFF2-40B4-BE49-F238E27FC236}">
                    <a16:creationId xmlns:a16="http://schemas.microsoft.com/office/drawing/2014/main" id="{FC259A80-E170-09D0-EA60-7A08A70A543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97949" y="2390269"/>
                <a:ext cx="3690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Håndskrift 22">
                <a:extLst>
                  <a:ext uri="{FF2B5EF4-FFF2-40B4-BE49-F238E27FC236}">
                    <a16:creationId xmlns:a16="http://schemas.microsoft.com/office/drawing/2014/main" id="{388E9EA6-63C0-2040-3315-32E6D8C18518}"/>
                  </a:ext>
                </a:extLst>
              </p14:cNvPr>
              <p14:cNvContentPartPr/>
              <p14:nvPr/>
            </p14:nvContentPartPr>
            <p14:xfrm>
              <a:off x="4396309" y="2248429"/>
              <a:ext cx="212760" cy="175320"/>
            </p14:xfrm>
          </p:contentPart>
        </mc:Choice>
        <mc:Fallback xmlns="">
          <p:pic>
            <p:nvPicPr>
              <p:cNvPr id="23" name="Håndskrift 22">
                <a:extLst>
                  <a:ext uri="{FF2B5EF4-FFF2-40B4-BE49-F238E27FC236}">
                    <a16:creationId xmlns:a16="http://schemas.microsoft.com/office/drawing/2014/main" id="{388E9EA6-63C0-2040-3315-32E6D8C1851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80829" y="2232949"/>
                <a:ext cx="244080" cy="20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225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51B6C-4F5F-034D-0D6D-CBCCB2315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4">
            <a:extLst>
              <a:ext uri="{FF2B5EF4-FFF2-40B4-BE49-F238E27FC236}">
                <a16:creationId xmlns:a16="http://schemas.microsoft.com/office/drawing/2014/main" id="{27768207-422A-FFF4-2E23-A415C286392C}"/>
              </a:ext>
            </a:extLst>
          </p:cNvPr>
          <p:cNvSpPr txBox="1">
            <a:spLocks/>
          </p:cNvSpPr>
          <p:nvPr/>
        </p:nvSpPr>
        <p:spPr>
          <a:xfrm>
            <a:off x="328303" y="109747"/>
            <a:ext cx="1905000" cy="394778"/>
          </a:xfrm>
          <a:prstGeom prst="rect">
            <a:avLst/>
          </a:prstGeom>
        </p:spPr>
        <p:txBody>
          <a:bodyPr vert="horz" wrap="square" lIns="0" tIns="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76" marR="0" lvl="0" indent="0" algn="l" defTabSz="9144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IDÈMØDE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2418BAF6-7FB6-44E2-164C-EB14D1F9BA48}"/>
                  </a:ext>
                </a:extLst>
              </p14:cNvPr>
              <p14:cNvContentPartPr/>
              <p14:nvPr/>
            </p14:nvContentPartPr>
            <p14:xfrm>
              <a:off x="4387850" y="879475"/>
              <a:ext cx="402120" cy="343800"/>
            </p14:xfrm>
          </p:contentPart>
        </mc:Choice>
        <mc:Fallback xmlns=""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2418BAF6-7FB6-44E2-164C-EB14D1F9BA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2010" y="863635"/>
                <a:ext cx="433440" cy="375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Billede 3">
            <a:extLst>
              <a:ext uri="{FF2B5EF4-FFF2-40B4-BE49-F238E27FC236}">
                <a16:creationId xmlns:a16="http://schemas.microsoft.com/office/drawing/2014/main" id="{512679A1-4FB7-94F7-04F1-FB45D75BF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126" y="2154466"/>
            <a:ext cx="1364857" cy="18288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559AA3D-38A4-C31A-79C7-0C2DF84BA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983" y="650875"/>
            <a:ext cx="1484949" cy="196305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F943583-3E8A-6549-AE54-8BD3CE809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939" y="4006679"/>
            <a:ext cx="1408358" cy="195262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AEC6BBD-8ED3-625F-DC2D-5B607598C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612" y="3609521"/>
            <a:ext cx="1475689" cy="21336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92E80CA4-71E3-C740-1766-BCF489C63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537" y="924550"/>
            <a:ext cx="1425093" cy="2038350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D816FAE4-408B-CCC7-DCFC-B166F9176F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403" y="2338833"/>
            <a:ext cx="894236" cy="1283842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B58DB9B4-51B6-C2D9-E6CD-400244268D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303" y="4098366"/>
            <a:ext cx="1222329" cy="1738312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BD20F87D-81E1-C933-FA56-2D10889F4B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846" y="822759"/>
            <a:ext cx="1031403" cy="1460803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147DC2DF-91D0-E3F8-80B4-485BC1CAB7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1525" y="2684065"/>
            <a:ext cx="1093958" cy="1515724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24C8B858-E4BB-BFB6-0D8E-0EBFA0F6ECB2}"/>
              </a:ext>
            </a:extLst>
          </p:cNvPr>
          <p:cNvSpPr txBox="1"/>
          <p:nvPr/>
        </p:nvSpPr>
        <p:spPr>
          <a:xfrm>
            <a:off x="6602572" y="652236"/>
            <a:ext cx="5181600" cy="440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Områdeforskønnelse kan give os meget mere end kun en flot landsby.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Projektet skal gerne give os mere fællesskab, sammenhold, livskvalitet mm.</a:t>
            </a:r>
          </a:p>
        </p:txBody>
      </p:sp>
    </p:spTree>
    <p:extLst>
      <p:ext uri="{BB962C8B-B14F-4D97-AF65-F5344CB8AC3E}">
        <p14:creationId xmlns:p14="http://schemas.microsoft.com/office/powerpoint/2010/main" val="40356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B2AA5-1449-D791-1CAF-29AF0EA0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4">
            <a:extLst>
              <a:ext uri="{FF2B5EF4-FFF2-40B4-BE49-F238E27FC236}">
                <a16:creationId xmlns:a16="http://schemas.microsoft.com/office/drawing/2014/main" id="{6743D543-05D4-22E9-2018-54432A602839}"/>
              </a:ext>
            </a:extLst>
          </p:cNvPr>
          <p:cNvSpPr txBox="1">
            <a:spLocks/>
          </p:cNvSpPr>
          <p:nvPr/>
        </p:nvSpPr>
        <p:spPr>
          <a:xfrm>
            <a:off x="328303" y="109747"/>
            <a:ext cx="1905000" cy="394778"/>
          </a:xfrm>
          <a:prstGeom prst="rect">
            <a:avLst/>
          </a:prstGeom>
        </p:spPr>
        <p:txBody>
          <a:bodyPr vert="horz" wrap="square" lIns="0" tIns="69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76" marR="0" lvl="0" indent="0" algn="l" defTabSz="914400" rtl="0" eaLnBrk="1" fontAlgn="auto" latinLnBrk="0" hangingPunct="1">
              <a:lnSpc>
                <a:spcPct val="9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IDÈMØDE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EDBED7D8-E6C7-42B2-8B75-D65ABCF24BB4}"/>
                  </a:ext>
                </a:extLst>
              </p14:cNvPr>
              <p14:cNvContentPartPr/>
              <p14:nvPr/>
            </p14:nvContentPartPr>
            <p14:xfrm>
              <a:off x="4387850" y="879475"/>
              <a:ext cx="402120" cy="343800"/>
            </p14:xfrm>
          </p:contentPart>
        </mc:Choice>
        <mc:Fallback xmlns=""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EDBED7D8-E6C7-42B2-8B75-D65ABCF24B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2010" y="863635"/>
                <a:ext cx="433440" cy="3751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kstfelt 29">
            <a:extLst>
              <a:ext uri="{FF2B5EF4-FFF2-40B4-BE49-F238E27FC236}">
                <a16:creationId xmlns:a16="http://schemas.microsoft.com/office/drawing/2014/main" id="{6DA3D296-5297-94C5-8503-637501FA771E}"/>
              </a:ext>
            </a:extLst>
          </p:cNvPr>
          <p:cNvSpPr txBox="1"/>
          <p:nvPr/>
        </p:nvSpPr>
        <p:spPr>
          <a:xfrm>
            <a:off x="6602572" y="652236"/>
            <a:ext cx="5181600" cy="163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Hvad vil vi?</a:t>
            </a: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endParaRPr lang="da-DK" sz="2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65785" marR="515620">
              <a:lnSpc>
                <a:spcPct val="107000"/>
              </a:lnSpc>
              <a:spcAft>
                <a:spcPts val="730"/>
              </a:spcAft>
              <a:buNone/>
            </a:pPr>
            <a:r>
              <a:rPr lang="da-DK" sz="28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Forslag til idéer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FA87649-1BEF-3377-220C-6F2E46915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237" y="1051375"/>
            <a:ext cx="3230092" cy="474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5185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-Design">
  <a:themeElements>
    <a:clrScheme name="Benutzerdefiniert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41229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f:fields xmlns:f="http://schemas.fabasoft.com/folio/2007/fields">
  <f:record>
    <f:field ref="FSCFOLIO_1_1001_SignaturesFldCtx_FSCFOLIO_1_1001_FieldLastSignature" par="" text=""/>
    <f:field ref="FSCFOLIO_1_1001_SignaturesFldCtx_FSCFOLIO_1_1001_FieldLastSignatureBy" par="" text=""/>
    <f:field ref="FSCFOLIO_1_1001_SignaturesFldCtx_FSCFOLIO_1_1001_FieldLastSignatureAt" par="" date="" text=""/>
    <f:field ref="FSCFOLIO_1_1001_SignaturesFldCtx_FSCFOLIO_1_1001_FieldLastSignatureRemark" par="" text=""/>
    <f:field ref="FSCFOLIO_1_1001_FieldCurrentUser" par="" text="Andreas Queder"/>
    <f:field ref="FSCFOLIO_1_1001_FieldCurrentDate" par="" text="07.12.2018 11:34"/>
    <f:field ref="objname" par="" text="180485_caseih_marketing_presentation_ppt_2019_FINAL" edit="true"/>
    <f:field ref="objsubject" par="" text="" edit="true"/>
    <f:field ref="objcreatedby" par="" text="Queder Andreas"/>
    <f:field ref="objcreatedat" par="" date="2018-12-07T08:11:47" text="07.12.2018 08:11:47"/>
    <f:field ref="objchangedby" par="" text="Queder Andreas"/>
    <f:field ref="objmodifiedat" par="" date="2018-12-07T08:15:09" text="07.12.2018 08:15:09"/>
    <f:field ref="objprimaryrelated__0_objname" par="" text="SpreadTheRed"/>
    <f:field ref="objprimaryrelated__0_objsubject" par="" text=""/>
    <f:field ref="objprimaryrelated__0_objcreatedby" par="" text="Queder Andreas"/>
    <f:field ref="objprimaryrelated__0_objcreatedat" par="" date="2017-01-26T15:54:23" text="26.01.2017 15:54:23"/>
    <f:field ref="objprimaryrelated__0_objchangedby" par="" text="Queder Andreas"/>
    <f:field ref="objprimaryrelated__0_objmodifiedat" par="" date="2018-12-07T08:21:26" text="07.12.2018 08:21:26"/>
  </f:record>
  <f:display par="" text="Unterschriften">
    <f:field ref="FSCFOLIO_1_1001_SignaturesFldCtx_FSCFOLIO_1_1001_FieldLastSignature" text="Letzte Unterschrift"/>
    <f:field ref="FSCFOLIO_1_1001_SignaturesFldCtx_FSCFOLIO_1_1001_FieldLastSignatureBy" text="Letzte Unterschrift von"/>
    <f:field ref="FSCFOLIO_1_1001_SignaturesFldCtx_FSCFOLIO_1_1001_FieldLastSignatureAt" text="Letzte Unterschrift am/um"/>
    <f:field ref="FSCFOLIO_1_1001_SignaturesFldCtx_FSCFOLIO_1_1001_FieldLastSignatureRemark" text="Bemerkung der letzten Unterschrift"/>
  </f:display>
  <f:display par="" text="Allgemein">
    <f:field ref="FSCFOLIO_1_1001_FieldCurrentUser" text="Aktueller Benutzer"/>
    <f:field ref="FSCFOLIO_1_1001_FieldCurrentDate" text="Aktueller Zeitpunkt"/>
    <f:field ref="objname" text="Name"/>
    <f:field ref="objsubject" text="Betreff"/>
    <f:field ref="objcreatedby" text="Erzeugt von"/>
    <f:field ref="objcreatedat" text="Erzeugt am/um"/>
    <f:field ref="objchangedby" text="Letzte Änderung von"/>
    <f:field ref="objmodifiedat" text="Letzte Änderung am/um"/>
  </f:display>
  <f:display par="" text="Ordner">
    <f:field ref="objprimaryrelated__0_objname" text="Name"/>
    <f:field ref="objprimaryrelated__0_objsubject" text="Betreff"/>
    <f:field ref="objprimaryrelated__0_objcreatedby" text="Erzeugt von"/>
    <f:field ref="objprimaryrelated__0_objcreatedat" text="Erzeugt am/um"/>
    <f:field ref="objprimaryrelated__0_objchangedby" text="Letzte Änderung von"/>
    <f:field ref="objprimaryrelated__0_objmodifiedat" text="Letzte Änderung am/um"/>
  </f:display>
</f:fields>
</file>

<file path=customXml/item2.xml><?xml version="1.0" encoding="utf-8"?>
<sisl xmlns:xsi="http://www.w3.org/2001/XMLSchema-instance" xmlns:xsd="http://www.w3.org/2001/XMLSchema" xmlns="http://www.boldonjames.com/2008/01/sie/internal/label" sislVersion="0" policy="18fbfd49-c8e6-4618-a77f-5ef25245836c" origin="userSelected">
  <element uid="4ecbf47d-2ec6-497d-85fc-f65b66e62fe7" value=""/>
  <element uid="588104ae-2895-48f0-94e0-4417fcf0f7f0" value=""/>
</sisl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customXml/itemProps2.xml><?xml version="1.0" encoding="utf-8"?>
<ds:datastoreItem xmlns:ds="http://schemas.openxmlformats.org/officeDocument/2006/customXml" ds:itemID="{9F922371-90F6-4B4E-905C-67F1367848CB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25576</TotalTime>
  <Words>315</Words>
  <Application>Microsoft Office PowerPoint</Application>
  <PresentationFormat>Brugerdefineret</PresentationFormat>
  <Paragraphs>86</Paragraphs>
  <Slides>13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2_Office-Design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PARALUPPI Matteo</dc:creator>
  <cp:lastModifiedBy>BUHL Rasmus (CNH)</cp:lastModifiedBy>
  <cp:revision>619</cp:revision>
  <cp:lastPrinted>2018-12-07T06:58:13Z</cp:lastPrinted>
  <dcterms:created xsi:type="dcterms:W3CDTF">2017-12-13T08:26:52Z</dcterms:created>
  <dcterms:modified xsi:type="dcterms:W3CDTF">2025-05-05T17:20:04Z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2017-12-13T00:00:00Z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2017-12-13T00:00:00Z</vt:filetime>
  </property>
  <property fmtid="{D5CDD505-2E9C-101B-9397-08002B2CF9AE}" pid="5" name="FSC#COOSYSTEM@1.1:Container">
    <vt:lpwstr>COO.6505.100.5.12520261</vt:lpwstr>
  </property>
  <property fmtid="{D5CDD505-2E9C-101B-9397-08002B2CF9AE}" pid="6" name="FSC#FSCFOLIO@1.1001:docpropproject">
    <vt:lpwstr/>
  </property>
  <property fmtid="{D5CDD505-2E9C-101B-9397-08002B2CF9AE}" pid="7" name="docIndexRef">
    <vt:lpwstr>55a2a88e-eec4-4871-9cdb-6af4e093afa8</vt:lpwstr>
  </property>
  <property fmtid="{D5CDD505-2E9C-101B-9397-08002B2CF9AE}" pid="8" name="bjSaver">
    <vt:lpwstr>22XFrOSZ13CoJuE6ex8PKTSJRbHyaF/h</vt:lpwstr>
  </property>
  <property fmtid="{D5CDD505-2E9C-101B-9397-08002B2CF9AE}" pid="9" name="bjDocumentLabelXML">
    <vt:lpwstr>&lt;?xml version="1.0" encoding="us-ascii"?&gt;&lt;sisl xmlns:xsi="http://www.w3.org/2001/XMLSchema-instance" xmlns:xsd="http://www.w3.org/2001/XMLSchema" sislVersion="0" policy="18fbfd49-c8e6-4618-a77f-5ef25245836c" origin="userSelected" xmlns="http://www.boldonj</vt:lpwstr>
  </property>
  <property fmtid="{D5CDD505-2E9C-101B-9397-08002B2CF9AE}" pid="10" name="bjDocumentLabelXML-0">
    <vt:lpwstr>ames.com/2008/01/sie/internal/label"&gt;&lt;element uid="4ecbf47d-2ec6-497d-85fc-f65b66e62fe7" value="" /&gt;&lt;element uid="588104ae-2895-48f0-94e0-4417fcf0f7f0" value="" /&gt;&lt;/sisl&gt;</vt:lpwstr>
  </property>
  <property fmtid="{D5CDD505-2E9C-101B-9397-08002B2CF9AE}" pid="11" name="bjDocumentSecurityLabel">
    <vt:lpwstr>CNH Industrial: GENERAL BUSINESS  Contains no personal data</vt:lpwstr>
  </property>
  <property fmtid="{D5CDD505-2E9C-101B-9397-08002B2CF9AE}" pid="12" name="CNH-Classification">
    <vt:lpwstr>[GENERAL BUSINESS - Contains no personal data]</vt:lpwstr>
  </property>
  <property fmtid="{D5CDD505-2E9C-101B-9397-08002B2CF9AE}" pid="13" name="CNH-LabelledBy:">
    <vt:lpwstr>VL828,08-10-2019 22:08:43,GENERAL BUSINESS</vt:lpwstr>
  </property>
  <property fmtid="{D5CDD505-2E9C-101B-9397-08002B2CF9AE}" pid="14" name="MSIP_Label_7feb0fb4-c8a5-4461-a7eb-fddbf6a063ea_Enabled">
    <vt:lpwstr>true</vt:lpwstr>
  </property>
  <property fmtid="{D5CDD505-2E9C-101B-9397-08002B2CF9AE}" pid="15" name="MSIP_Label_7feb0fb4-c8a5-4461-a7eb-fddbf6a063ea_SetDate">
    <vt:lpwstr>2025-05-05T17:20:04Z</vt:lpwstr>
  </property>
  <property fmtid="{D5CDD505-2E9C-101B-9397-08002B2CF9AE}" pid="16" name="MSIP_Label_7feb0fb4-c8a5-4461-a7eb-fddbf6a063ea_Method">
    <vt:lpwstr>Standard</vt:lpwstr>
  </property>
  <property fmtid="{D5CDD505-2E9C-101B-9397-08002B2CF9AE}" pid="17" name="MSIP_Label_7feb0fb4-c8a5-4461-a7eb-fddbf6a063ea_Name">
    <vt:lpwstr>General Business</vt:lpwstr>
  </property>
  <property fmtid="{D5CDD505-2E9C-101B-9397-08002B2CF9AE}" pid="18" name="MSIP_Label_7feb0fb4-c8a5-4461-a7eb-fddbf6a063ea_SiteId">
    <vt:lpwstr>79310fb0-d39b-486b-b77b-25f3e0c82a0e</vt:lpwstr>
  </property>
  <property fmtid="{D5CDD505-2E9C-101B-9397-08002B2CF9AE}" pid="19" name="MSIP_Label_7feb0fb4-c8a5-4461-a7eb-fddbf6a063ea_ActionId">
    <vt:lpwstr>5ebdbb23-1c63-4878-a57c-c8f1a4d2512e</vt:lpwstr>
  </property>
  <property fmtid="{D5CDD505-2E9C-101B-9397-08002B2CF9AE}" pid="20" name="MSIP_Label_7feb0fb4-c8a5-4461-a7eb-fddbf6a063ea_ContentBits">
    <vt:lpwstr>1</vt:lpwstr>
  </property>
  <property fmtid="{D5CDD505-2E9C-101B-9397-08002B2CF9AE}" pid="21" name="ClassificationContentMarkingHeaderLocations">
    <vt:lpwstr>2_Office-Design:4</vt:lpwstr>
  </property>
  <property fmtid="{D5CDD505-2E9C-101B-9397-08002B2CF9AE}" pid="22" name="ClassificationContentMarkingHeaderText">
    <vt:lpwstr>General Business</vt:lpwstr>
  </property>
</Properties>
</file>